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84" y="540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10833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商品への床面からの汚染物質の混入を防ぐため、水溜りの発生を解消する排水溝の改修が必要</a:t>
            </a:r>
            <a:endParaRPr lang="en-US" altLang="ja-JP" sz="20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商品への金属異物の混入を防止するため、金属片を迅速かつ確実に検出する金属検出器の導入が必要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685978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5013687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施設の改修及び衛生設備の導入により、衛生管理体制を強化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認証を令和９年３月取得予定）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水産加工品の輸出が米国に拡大（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令和１３年３月末の輸出額目標は約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535775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624093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605158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605158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66304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3130823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572051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864500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716848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644138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70202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111748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948557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689664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418586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172874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9104026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197696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7001021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846755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7106554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7090949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300569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8082814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76ACC-EE09-DCE1-D442-D4DF7AE66431}"/>
              </a:ext>
            </a:extLst>
          </p:cNvPr>
          <p:cNvSpPr txBox="1"/>
          <p:nvPr/>
        </p:nvSpPr>
        <p:spPr>
          <a:xfrm>
            <a:off x="9743090" y="78830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5D42D2-4354-341D-C925-CD5D3F1BB25F}"/>
              </a:ext>
            </a:extLst>
          </p:cNvPr>
          <p:cNvSpPr txBox="1"/>
          <p:nvPr/>
        </p:nvSpPr>
        <p:spPr>
          <a:xfrm>
            <a:off x="2007476" y="-3373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7C2E8ED31ADA4F985C107BDB9C209E" ma:contentTypeVersion="14" ma:contentTypeDescription="新しいドキュメントを作成します。" ma:contentTypeScope="" ma:versionID="e8be17d60e876594e94a03bb7d596606">
  <xsd:schema xmlns:xsd="http://www.w3.org/2001/XMLSchema" xmlns:xs="http://www.w3.org/2001/XMLSchema" xmlns:p="http://schemas.microsoft.com/office/2006/metadata/properties" xmlns:ns2="28f7c9da-7533-4d14-bf4a-02f96182bd51" xmlns:ns3="85ec59af-1a16-40a0-b163-384e34c79a5c" targetNamespace="http://schemas.microsoft.com/office/2006/metadata/properties" ma:root="true" ma:fieldsID="6aefbf2ca4fe7e136d1dae6af546c359" ns2:_="" ns3:_="">
    <xsd:import namespace="28f7c9da-7533-4d14-bf4a-02f96182bd51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7c9da-7533-4d14-bf4a-02f96182bd51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6d99eb3-a2cf-446b-a482-5e71735c5394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28f7c9da-7533-4d14-bf4a-02f96182bd51" xsi:nil="true"/>
    <lcf76f155ced4ddcb4097134ff3c332f xmlns="28f7c9da-7533-4d14-bf4a-02f96182bd51">
      <Terms xmlns="http://schemas.microsoft.com/office/infopath/2007/PartnerControls"/>
    </lcf76f155ced4ddcb4097134ff3c332f>
    <TaxCatchAll xmlns="85ec59af-1a16-40a0-b163-384e34c79a5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EF804D-3284-4716-B0E5-D7E13D4B9B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f7c9da-7533-4d14-bf4a-02f96182bd51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A3 297x420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2025-03-30T09:45:14Z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0x0101008E7C2E8ED31ADA4F985C107BDB9C209E</vt:lpwstr>
  </property>
  <property fmtid="{D5CDD505-2E9C-101B-9397-08002B2CF9AE}" pid="3" name="MediaServiceImageTags">
    <vt:lpwstr/>
  </property>
</Properties>
</file>