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embedTrueTypeFonts="1" saveSubsetFonts="1" autoCompressPictures="0">
  <p:sldMasterIdLst>
    <p:sldMasterId id="2147483648" r:id="rId4"/>
  </p:sldMasterIdLst>
  <p:notesMasterIdLst>
    <p:notesMasterId r:id="rId13"/>
  </p:notes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18288000" cy="10285413"/>
  <p:notesSz cx="6858000" cy="9144000"/>
  <p:embeddedFontLst>
    <p:embeddedFont>
      <p:font typeface="BIZ UDPゴシック" panose="020B0400000000000000" pitchFamily="50" charset="-128"/>
      <p:regular r:id="rId14"/>
      <p:bold r:id="rId15"/>
    </p:embeddedFont>
    <p:embeddedFont>
      <p:font typeface="M PLUS 1p" panose="020B0600070205080204" charset="-128"/>
      <p:regular r:id="rId16"/>
      <p:bold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52" roundtripDataSignature="AMtx7mis/rlYnMnACykQXXpIeeUGLFKDD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2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55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4.fntdata"/><Relationship Id="rId2" Type="http://schemas.openxmlformats.org/officeDocument/2006/relationships/customXml" Target="../customXml/item2.xml"/><Relationship Id="rId16" Type="http://schemas.openxmlformats.org/officeDocument/2006/relationships/font" Target="fonts/font3.fntdata"/><Relationship Id="rId54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3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font" Target="fonts/font2.fntdata"/><Relationship Id="rId10" Type="http://schemas.openxmlformats.org/officeDocument/2006/relationships/slide" Target="slides/slide6.xml"/><Relationship Id="rId52" Type="http://customschemas.google.com/relationships/presentationmetadata" Target="meta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1.fntdata"/><Relationship Id="rId56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9" name="Google Shape;17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4" name="Google Shape;194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0" name="Google Shape;200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7" name="Google Shape;207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4" name="Google Shape;224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1" name="Google Shape;231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1" name="Google Shape;241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0" name="Google Shape;250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[1]表紙/デフォルト" userDrawn="1">
  <p:cSld name="[1]表紙/デフォルト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3"/>
          <p:cNvSpPr txBox="1">
            <a:spLocks noGrp="1"/>
          </p:cNvSpPr>
          <p:nvPr>
            <p:ph type="ctrTitle"/>
          </p:nvPr>
        </p:nvSpPr>
        <p:spPr>
          <a:xfrm>
            <a:off x="1511153" y="4782666"/>
            <a:ext cx="16211134" cy="1357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40000" tIns="91425" rIns="220625" bIns="91425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M PLUS 1p"/>
              <a:buNone/>
              <a:defRPr sz="6600" b="1">
                <a:solidFill>
                  <a:schemeClr val="dk1"/>
                </a:solidFill>
                <a:latin typeface="M PLUS 1p"/>
                <a:ea typeface="M PLUS 1p"/>
                <a:cs typeface="M PLUS 1p"/>
                <a:sym typeface="M PLUS 1p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 b="1">
                <a:solidFill>
                  <a:schemeClr val="dk2"/>
                </a:solidFill>
              </a:defRPr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 b="1">
                <a:solidFill>
                  <a:schemeClr val="dk2"/>
                </a:solidFill>
              </a:defRPr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 b="1">
                <a:solidFill>
                  <a:schemeClr val="dk2"/>
                </a:solidFill>
              </a:defRPr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 b="1">
                <a:solidFill>
                  <a:schemeClr val="dk2"/>
                </a:solidFill>
              </a:defRPr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 b="1">
                <a:solidFill>
                  <a:schemeClr val="dk2"/>
                </a:solidFill>
              </a:defRPr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 b="1">
                <a:solidFill>
                  <a:schemeClr val="dk2"/>
                </a:solidFill>
              </a:defRPr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 b="1">
                <a:solidFill>
                  <a:schemeClr val="dk2"/>
                </a:solidFill>
              </a:defRPr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 b="1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[3]2カラム+見出し+テキスト">
  <p:cSld name="1_[3]2カラム+見出し+テキスト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55"/>
          <p:cNvSpPr txBox="1">
            <a:spLocks noGrp="1"/>
          </p:cNvSpPr>
          <p:nvPr>
            <p:ph type="title"/>
          </p:nvPr>
        </p:nvSpPr>
        <p:spPr>
          <a:xfrm>
            <a:off x="597600" y="468000"/>
            <a:ext cx="17100000" cy="9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M PLUS 1p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55"/>
          <p:cNvSpPr txBox="1">
            <a:spLocks noGrp="1"/>
          </p:cNvSpPr>
          <p:nvPr>
            <p:ph type="body" idx="1"/>
          </p:nvPr>
        </p:nvSpPr>
        <p:spPr>
          <a:xfrm>
            <a:off x="597600" y="2268000"/>
            <a:ext cx="8532000" cy="734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0000" rIns="503975" bIns="900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73" name="Google Shape;73;p55"/>
          <p:cNvSpPr txBox="1">
            <a:spLocks noGrp="1"/>
          </p:cNvSpPr>
          <p:nvPr>
            <p:ph type="body" idx="2"/>
          </p:nvPr>
        </p:nvSpPr>
        <p:spPr>
          <a:xfrm>
            <a:off x="9158400" y="2268000"/>
            <a:ext cx="8532000" cy="734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0000" rIns="503975" bIns="900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74" name="Google Shape;74;p55"/>
          <p:cNvSpPr txBox="1">
            <a:spLocks noGrp="1"/>
          </p:cNvSpPr>
          <p:nvPr>
            <p:ph type="body" idx="3"/>
          </p:nvPr>
        </p:nvSpPr>
        <p:spPr>
          <a:xfrm>
            <a:off x="9163160" y="1548000"/>
            <a:ext cx="8532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0000" rIns="216000" bIns="900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ts val="3200"/>
              <a:buNone/>
              <a:defRPr sz="3200" b="1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75" name="Google Shape;75;p55"/>
          <p:cNvSpPr txBox="1">
            <a:spLocks noGrp="1"/>
          </p:cNvSpPr>
          <p:nvPr>
            <p:ph type="body" idx="4"/>
          </p:nvPr>
        </p:nvSpPr>
        <p:spPr>
          <a:xfrm>
            <a:off x="597600" y="1548000"/>
            <a:ext cx="8532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0000" rIns="216000" bIns="900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ts val="3200"/>
              <a:buNone/>
              <a:defRPr sz="3200" b="1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76" name="Google Shape;76;p55"/>
          <p:cNvSpPr txBox="1">
            <a:spLocks noGrp="1"/>
          </p:cNvSpPr>
          <p:nvPr>
            <p:ph type="sldNum" idx="12"/>
          </p:nvPr>
        </p:nvSpPr>
        <p:spPr>
          <a:xfrm>
            <a:off x="0" y="468000"/>
            <a:ext cx="5760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1pPr>
            <a:lvl2pPr marL="0" lvl="1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2pPr>
            <a:lvl3pPr marL="0" lvl="2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3pPr>
            <a:lvl4pPr marL="0" lvl="3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4pPr>
            <a:lvl5pPr marL="0" lvl="4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5pPr>
            <a:lvl6pPr marL="0" lvl="5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6pPr>
            <a:lvl7pPr marL="0" lvl="6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7pPr>
            <a:lvl8pPr marL="0" lvl="7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8pPr>
            <a:lvl9pPr marL="0" lvl="8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5488">
          <p15:clr>
            <a:srgbClr val="FBAE40"/>
          </p15:clr>
        </p15:guide>
        <p15:guide id="2" pos="603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[3]2カラム+注釈+テキスト">
  <p:cSld name="[3]2カラム+注釈+テキスト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56"/>
          <p:cNvSpPr txBox="1">
            <a:spLocks noGrp="1"/>
          </p:cNvSpPr>
          <p:nvPr>
            <p:ph type="title"/>
          </p:nvPr>
        </p:nvSpPr>
        <p:spPr>
          <a:xfrm>
            <a:off x="597600" y="468000"/>
            <a:ext cx="17100000" cy="9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397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M PLUS 1p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56"/>
          <p:cNvSpPr txBox="1">
            <a:spLocks noGrp="1"/>
          </p:cNvSpPr>
          <p:nvPr>
            <p:ph type="body" idx="1"/>
          </p:nvPr>
        </p:nvSpPr>
        <p:spPr>
          <a:xfrm>
            <a:off x="597600" y="1548000"/>
            <a:ext cx="17100000" cy="10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3975" tIns="45700" rIns="91425" bIns="457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80" name="Google Shape;80;p56"/>
          <p:cNvSpPr txBox="1">
            <a:spLocks noGrp="1"/>
          </p:cNvSpPr>
          <p:nvPr>
            <p:ph type="body" idx="2"/>
          </p:nvPr>
        </p:nvSpPr>
        <p:spPr>
          <a:xfrm>
            <a:off x="597600" y="2988000"/>
            <a:ext cx="8532000" cy="66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3975" tIns="90000" rIns="503975" bIns="900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81" name="Google Shape;81;p56"/>
          <p:cNvSpPr txBox="1">
            <a:spLocks noGrp="1"/>
          </p:cNvSpPr>
          <p:nvPr>
            <p:ph type="body" idx="3"/>
          </p:nvPr>
        </p:nvSpPr>
        <p:spPr>
          <a:xfrm>
            <a:off x="9165600" y="2988000"/>
            <a:ext cx="8532000" cy="66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3975" tIns="90000" rIns="503975" bIns="900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82" name="Google Shape;82;p56"/>
          <p:cNvSpPr txBox="1">
            <a:spLocks noGrp="1"/>
          </p:cNvSpPr>
          <p:nvPr>
            <p:ph type="sldNum" idx="12"/>
          </p:nvPr>
        </p:nvSpPr>
        <p:spPr>
          <a:xfrm>
            <a:off x="0" y="468000"/>
            <a:ext cx="5760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1pPr>
            <a:lvl2pPr marL="0" lvl="1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2pPr>
            <a:lvl3pPr marL="0" lvl="2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3pPr>
            <a:lvl4pPr marL="0" lvl="3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4pPr>
            <a:lvl5pPr marL="0" lvl="4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5pPr>
            <a:lvl6pPr marL="0" lvl="5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6pPr>
            <a:lvl7pPr marL="0" lvl="6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7pPr>
            <a:lvl8pPr marL="0" lvl="7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8pPr>
            <a:lvl9pPr marL="0" lvl="8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5488">
          <p15:clr>
            <a:srgbClr val="FBAE40"/>
          </p15:clr>
        </p15:guide>
        <p15:guide id="2" pos="603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[3]2カラム+テキスト">
  <p:cSld name="[3]2カラム+テキスト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57"/>
          <p:cNvSpPr txBox="1">
            <a:spLocks noGrp="1"/>
          </p:cNvSpPr>
          <p:nvPr>
            <p:ph type="title"/>
          </p:nvPr>
        </p:nvSpPr>
        <p:spPr>
          <a:xfrm>
            <a:off x="597600" y="468000"/>
            <a:ext cx="17100000" cy="9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M PLUS 1p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57"/>
          <p:cNvSpPr txBox="1">
            <a:spLocks noGrp="1"/>
          </p:cNvSpPr>
          <p:nvPr>
            <p:ph type="body" idx="1"/>
          </p:nvPr>
        </p:nvSpPr>
        <p:spPr>
          <a:xfrm>
            <a:off x="597600" y="1548000"/>
            <a:ext cx="8532000" cy="806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0000" rIns="503975" bIns="900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86" name="Google Shape;86;p57"/>
          <p:cNvSpPr txBox="1">
            <a:spLocks noGrp="1"/>
          </p:cNvSpPr>
          <p:nvPr>
            <p:ph type="body" idx="2"/>
          </p:nvPr>
        </p:nvSpPr>
        <p:spPr>
          <a:xfrm>
            <a:off x="9158402" y="1548000"/>
            <a:ext cx="8532000" cy="806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0000" rIns="503975" bIns="900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87" name="Google Shape;87;p57"/>
          <p:cNvSpPr txBox="1">
            <a:spLocks noGrp="1"/>
          </p:cNvSpPr>
          <p:nvPr>
            <p:ph type="sldNum" idx="12"/>
          </p:nvPr>
        </p:nvSpPr>
        <p:spPr>
          <a:xfrm>
            <a:off x="0" y="468000"/>
            <a:ext cx="5760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1pPr>
            <a:lvl2pPr marL="0" lvl="1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2pPr>
            <a:lvl3pPr marL="0" lvl="2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3pPr>
            <a:lvl4pPr marL="0" lvl="3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4pPr>
            <a:lvl5pPr marL="0" lvl="4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5pPr>
            <a:lvl6pPr marL="0" lvl="5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6pPr>
            <a:lvl7pPr marL="0" lvl="6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7pPr>
            <a:lvl8pPr marL="0" lvl="7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8pPr>
            <a:lvl9pPr marL="0" lvl="8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5488">
          <p15:clr>
            <a:srgbClr val="FBAE40"/>
          </p15:clr>
        </p15:guide>
        <p15:guide id="2" pos="603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[3]2カラム×1+フルセット">
  <p:cSld name="[3]2カラム×1+フルセット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58"/>
          <p:cNvSpPr txBox="1">
            <a:spLocks noGrp="1"/>
          </p:cNvSpPr>
          <p:nvPr>
            <p:ph type="title"/>
          </p:nvPr>
        </p:nvSpPr>
        <p:spPr>
          <a:xfrm>
            <a:off x="597600" y="468000"/>
            <a:ext cx="17100000" cy="9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M PLUS 1p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58"/>
          <p:cNvSpPr txBox="1">
            <a:spLocks noGrp="1"/>
          </p:cNvSpPr>
          <p:nvPr>
            <p:ph type="body" idx="1"/>
          </p:nvPr>
        </p:nvSpPr>
        <p:spPr>
          <a:xfrm>
            <a:off x="597600" y="1548000"/>
            <a:ext cx="17100000" cy="11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45700" rIns="91425" bIns="457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91" name="Google Shape;91;p58"/>
          <p:cNvSpPr txBox="1">
            <a:spLocks noGrp="1"/>
          </p:cNvSpPr>
          <p:nvPr>
            <p:ph type="body" idx="2"/>
          </p:nvPr>
        </p:nvSpPr>
        <p:spPr>
          <a:xfrm>
            <a:off x="597600" y="3708000"/>
            <a:ext cx="8532000" cy="59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0000" rIns="360000" bIns="900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92" name="Google Shape;92;p58"/>
          <p:cNvSpPr txBox="1">
            <a:spLocks noGrp="1"/>
          </p:cNvSpPr>
          <p:nvPr>
            <p:ph type="body" idx="3"/>
          </p:nvPr>
        </p:nvSpPr>
        <p:spPr>
          <a:xfrm>
            <a:off x="597600" y="2988000"/>
            <a:ext cx="8532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0000" rIns="216000" bIns="900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ts val="3200"/>
              <a:buNone/>
              <a:defRPr sz="3200" b="1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93" name="Google Shape;93;p58"/>
          <p:cNvSpPr txBox="1">
            <a:spLocks noGrp="1"/>
          </p:cNvSpPr>
          <p:nvPr>
            <p:ph type="sldNum" idx="12"/>
          </p:nvPr>
        </p:nvSpPr>
        <p:spPr>
          <a:xfrm>
            <a:off x="0" y="468000"/>
            <a:ext cx="5760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1pPr>
            <a:lvl2pPr marL="0" lvl="1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2pPr>
            <a:lvl3pPr marL="0" lvl="2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3pPr>
            <a:lvl4pPr marL="0" lvl="3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4pPr>
            <a:lvl5pPr marL="0" lvl="4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5pPr>
            <a:lvl6pPr marL="0" lvl="5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6pPr>
            <a:lvl7pPr marL="0" lvl="6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7pPr>
            <a:lvl8pPr marL="0" lvl="7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8pPr>
            <a:lvl9pPr marL="0" lvl="8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5488">
          <p15:clr>
            <a:srgbClr val="FBAE40"/>
          </p15:clr>
        </p15:guide>
        <p15:guide id="2" pos="6032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[3]2カラム×1+見出し+テキスト">
  <p:cSld name="[3]2カラム×1+見出し+テキスト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9"/>
          <p:cNvSpPr txBox="1">
            <a:spLocks noGrp="1"/>
          </p:cNvSpPr>
          <p:nvPr>
            <p:ph type="title"/>
          </p:nvPr>
        </p:nvSpPr>
        <p:spPr>
          <a:xfrm>
            <a:off x="597600" y="468000"/>
            <a:ext cx="17100000" cy="9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M PLUS 1p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59"/>
          <p:cNvSpPr txBox="1">
            <a:spLocks noGrp="1"/>
          </p:cNvSpPr>
          <p:nvPr>
            <p:ph type="body" idx="1"/>
          </p:nvPr>
        </p:nvSpPr>
        <p:spPr>
          <a:xfrm>
            <a:off x="597600" y="2268000"/>
            <a:ext cx="8532000" cy="734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0000" rIns="216000" bIns="900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97" name="Google Shape;97;p59"/>
          <p:cNvSpPr txBox="1">
            <a:spLocks noGrp="1"/>
          </p:cNvSpPr>
          <p:nvPr>
            <p:ph type="body" idx="2"/>
          </p:nvPr>
        </p:nvSpPr>
        <p:spPr>
          <a:xfrm>
            <a:off x="597600" y="1548000"/>
            <a:ext cx="8532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0000" rIns="216000" bIns="900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ts val="3200"/>
              <a:buNone/>
              <a:defRPr sz="3200" b="1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98" name="Google Shape;98;p59"/>
          <p:cNvSpPr txBox="1">
            <a:spLocks noGrp="1"/>
          </p:cNvSpPr>
          <p:nvPr>
            <p:ph type="sldNum" idx="12"/>
          </p:nvPr>
        </p:nvSpPr>
        <p:spPr>
          <a:xfrm>
            <a:off x="0" y="468000"/>
            <a:ext cx="5760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1pPr>
            <a:lvl2pPr marL="0" lvl="1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2pPr>
            <a:lvl3pPr marL="0" lvl="2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3pPr>
            <a:lvl4pPr marL="0" lvl="3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4pPr>
            <a:lvl5pPr marL="0" lvl="4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5pPr>
            <a:lvl6pPr marL="0" lvl="5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6pPr>
            <a:lvl7pPr marL="0" lvl="6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7pPr>
            <a:lvl8pPr marL="0" lvl="7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8pPr>
            <a:lvl9pPr marL="0" lvl="8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5488">
          <p15:clr>
            <a:srgbClr val="FBAE40"/>
          </p15:clr>
        </p15:guide>
        <p15:guide id="2" pos="6032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[3]2カラム×1+注釈+テキスト">
  <p:cSld name="[3]2カラム×1+注釈+テキスト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60"/>
          <p:cNvSpPr txBox="1">
            <a:spLocks noGrp="1"/>
          </p:cNvSpPr>
          <p:nvPr>
            <p:ph type="title"/>
          </p:nvPr>
        </p:nvSpPr>
        <p:spPr>
          <a:xfrm>
            <a:off x="597600" y="468000"/>
            <a:ext cx="17100000" cy="9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M PLUS 1p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60"/>
          <p:cNvSpPr txBox="1">
            <a:spLocks noGrp="1"/>
          </p:cNvSpPr>
          <p:nvPr>
            <p:ph type="body" idx="1"/>
          </p:nvPr>
        </p:nvSpPr>
        <p:spPr>
          <a:xfrm>
            <a:off x="597600" y="1548000"/>
            <a:ext cx="17100000" cy="10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45700" rIns="91425" bIns="457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102" name="Google Shape;102;p60"/>
          <p:cNvSpPr txBox="1">
            <a:spLocks noGrp="1"/>
          </p:cNvSpPr>
          <p:nvPr>
            <p:ph type="body" idx="2"/>
          </p:nvPr>
        </p:nvSpPr>
        <p:spPr>
          <a:xfrm>
            <a:off x="597600" y="2988000"/>
            <a:ext cx="8532000" cy="66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0000" rIns="216000" bIns="900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103" name="Google Shape;103;p60"/>
          <p:cNvSpPr txBox="1">
            <a:spLocks noGrp="1"/>
          </p:cNvSpPr>
          <p:nvPr>
            <p:ph type="sldNum" idx="12"/>
          </p:nvPr>
        </p:nvSpPr>
        <p:spPr>
          <a:xfrm>
            <a:off x="0" y="468000"/>
            <a:ext cx="5760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1pPr>
            <a:lvl2pPr marL="0" lvl="1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2pPr>
            <a:lvl3pPr marL="0" lvl="2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3pPr>
            <a:lvl4pPr marL="0" lvl="3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4pPr>
            <a:lvl5pPr marL="0" lvl="4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5pPr>
            <a:lvl6pPr marL="0" lvl="5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6pPr>
            <a:lvl7pPr marL="0" lvl="6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7pPr>
            <a:lvl8pPr marL="0" lvl="7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8pPr>
            <a:lvl9pPr marL="0" lvl="8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5488">
          <p15:clr>
            <a:srgbClr val="FBAE40"/>
          </p15:clr>
        </p15:guide>
        <p15:guide id="2" pos="6032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[3]2カラム×1+テキスト">
  <p:cSld name="[3]2カラム×1+テキスト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61"/>
          <p:cNvSpPr txBox="1">
            <a:spLocks noGrp="1"/>
          </p:cNvSpPr>
          <p:nvPr>
            <p:ph type="title"/>
          </p:nvPr>
        </p:nvSpPr>
        <p:spPr>
          <a:xfrm>
            <a:off x="597600" y="468000"/>
            <a:ext cx="17100000" cy="9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M PLUS 1p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61"/>
          <p:cNvSpPr txBox="1">
            <a:spLocks noGrp="1"/>
          </p:cNvSpPr>
          <p:nvPr>
            <p:ph type="body" idx="1"/>
          </p:nvPr>
        </p:nvSpPr>
        <p:spPr>
          <a:xfrm>
            <a:off x="597600" y="1548000"/>
            <a:ext cx="8532000" cy="806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0000" rIns="216000" bIns="900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107" name="Google Shape;107;p61"/>
          <p:cNvSpPr txBox="1">
            <a:spLocks noGrp="1"/>
          </p:cNvSpPr>
          <p:nvPr>
            <p:ph type="sldNum" idx="12"/>
          </p:nvPr>
        </p:nvSpPr>
        <p:spPr>
          <a:xfrm>
            <a:off x="0" y="468000"/>
            <a:ext cx="5760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1pPr>
            <a:lvl2pPr marL="0" lvl="1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2pPr>
            <a:lvl3pPr marL="0" lvl="2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3pPr>
            <a:lvl4pPr marL="0" lvl="3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4pPr>
            <a:lvl5pPr marL="0" lvl="4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5pPr>
            <a:lvl6pPr marL="0" lvl="5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6pPr>
            <a:lvl7pPr marL="0" lvl="6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7pPr>
            <a:lvl8pPr marL="0" lvl="7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8pPr>
            <a:lvl9pPr marL="0" lvl="8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39">
          <p15:clr>
            <a:srgbClr val="FBAE40"/>
          </p15:clr>
        </p15:guide>
        <p15:guide id="2" pos="5488">
          <p15:clr>
            <a:srgbClr val="FBAE40"/>
          </p15:clr>
        </p15:guide>
        <p15:guide id="3" pos="6032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[4]3カラム+フルセット">
  <p:cSld name="[4]3カラム+フルセット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2"/>
          <p:cNvSpPr txBox="1">
            <a:spLocks noGrp="1"/>
          </p:cNvSpPr>
          <p:nvPr>
            <p:ph type="title"/>
          </p:nvPr>
        </p:nvSpPr>
        <p:spPr>
          <a:xfrm>
            <a:off x="597600" y="468000"/>
            <a:ext cx="17100000" cy="9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M PLUS 1p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62"/>
          <p:cNvSpPr txBox="1">
            <a:spLocks noGrp="1"/>
          </p:cNvSpPr>
          <p:nvPr>
            <p:ph type="body" idx="1"/>
          </p:nvPr>
        </p:nvSpPr>
        <p:spPr>
          <a:xfrm>
            <a:off x="597600" y="1548000"/>
            <a:ext cx="17100000" cy="11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45700" rIns="91425" bIns="457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111" name="Google Shape;111;p62"/>
          <p:cNvSpPr txBox="1">
            <a:spLocks noGrp="1"/>
          </p:cNvSpPr>
          <p:nvPr>
            <p:ph type="body" idx="2"/>
          </p:nvPr>
        </p:nvSpPr>
        <p:spPr>
          <a:xfrm>
            <a:off x="597600" y="3708000"/>
            <a:ext cx="5688000" cy="59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0000" rIns="503975" bIns="900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112" name="Google Shape;112;p62"/>
          <p:cNvSpPr txBox="1">
            <a:spLocks noGrp="1"/>
          </p:cNvSpPr>
          <p:nvPr>
            <p:ph type="body" idx="3"/>
          </p:nvPr>
        </p:nvSpPr>
        <p:spPr>
          <a:xfrm>
            <a:off x="597600" y="2988000"/>
            <a:ext cx="5688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0000" rIns="216000" bIns="900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ts val="3200"/>
              <a:buNone/>
              <a:defRPr sz="3200" b="1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113" name="Google Shape;113;p62"/>
          <p:cNvSpPr txBox="1">
            <a:spLocks noGrp="1"/>
          </p:cNvSpPr>
          <p:nvPr>
            <p:ph type="body" idx="4"/>
          </p:nvPr>
        </p:nvSpPr>
        <p:spPr>
          <a:xfrm>
            <a:off x="6301817" y="3708000"/>
            <a:ext cx="5688000" cy="59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0000" rIns="503975" bIns="900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114" name="Google Shape;114;p62"/>
          <p:cNvSpPr txBox="1">
            <a:spLocks noGrp="1"/>
          </p:cNvSpPr>
          <p:nvPr>
            <p:ph type="body" idx="5"/>
          </p:nvPr>
        </p:nvSpPr>
        <p:spPr>
          <a:xfrm>
            <a:off x="6305410" y="2988000"/>
            <a:ext cx="5688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0000" rIns="216000" bIns="900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ts val="3200"/>
              <a:buNone/>
              <a:defRPr sz="3200" b="1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115" name="Google Shape;115;p62"/>
          <p:cNvSpPr txBox="1">
            <a:spLocks noGrp="1"/>
          </p:cNvSpPr>
          <p:nvPr>
            <p:ph type="body" idx="6"/>
          </p:nvPr>
        </p:nvSpPr>
        <p:spPr>
          <a:xfrm>
            <a:off x="12012119" y="3708000"/>
            <a:ext cx="5688000" cy="59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0000" rIns="503975" bIns="900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116" name="Google Shape;116;p62"/>
          <p:cNvSpPr txBox="1">
            <a:spLocks noGrp="1"/>
          </p:cNvSpPr>
          <p:nvPr>
            <p:ph type="body" idx="7"/>
          </p:nvPr>
        </p:nvSpPr>
        <p:spPr>
          <a:xfrm>
            <a:off x="12015712" y="2988000"/>
            <a:ext cx="5688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0000" rIns="216000" bIns="900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ts val="3200"/>
              <a:buNone/>
              <a:defRPr sz="3200" b="1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117" name="Google Shape;117;p62"/>
          <p:cNvSpPr txBox="1">
            <a:spLocks noGrp="1"/>
          </p:cNvSpPr>
          <p:nvPr>
            <p:ph type="sldNum" idx="12"/>
          </p:nvPr>
        </p:nvSpPr>
        <p:spPr>
          <a:xfrm>
            <a:off x="0" y="468000"/>
            <a:ext cx="5760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1pPr>
            <a:lvl2pPr marL="0" lvl="1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2pPr>
            <a:lvl3pPr marL="0" lvl="2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3pPr>
            <a:lvl4pPr marL="0" lvl="3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4pPr>
            <a:lvl5pPr marL="0" lvl="4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5pPr>
            <a:lvl6pPr marL="0" lvl="5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6pPr>
            <a:lvl7pPr marL="0" lvl="6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7pPr>
            <a:lvl8pPr marL="0" lvl="7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8pPr>
            <a:lvl9pPr marL="0" lvl="8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[4]3カラム+見出し+テキスト">
  <p:cSld name="[4]3カラム+見出し+テキスト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63"/>
          <p:cNvSpPr txBox="1">
            <a:spLocks noGrp="1"/>
          </p:cNvSpPr>
          <p:nvPr>
            <p:ph type="title"/>
          </p:nvPr>
        </p:nvSpPr>
        <p:spPr>
          <a:xfrm>
            <a:off x="597600" y="468000"/>
            <a:ext cx="17100000" cy="9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M PLUS 1p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63"/>
          <p:cNvSpPr txBox="1">
            <a:spLocks noGrp="1"/>
          </p:cNvSpPr>
          <p:nvPr>
            <p:ph type="body" idx="1"/>
          </p:nvPr>
        </p:nvSpPr>
        <p:spPr>
          <a:xfrm>
            <a:off x="597600" y="2268000"/>
            <a:ext cx="5688000" cy="734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0000" rIns="503975" bIns="900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121" name="Google Shape;121;p63"/>
          <p:cNvSpPr txBox="1">
            <a:spLocks noGrp="1"/>
          </p:cNvSpPr>
          <p:nvPr>
            <p:ph type="body" idx="2"/>
          </p:nvPr>
        </p:nvSpPr>
        <p:spPr>
          <a:xfrm>
            <a:off x="597600" y="1548000"/>
            <a:ext cx="5688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0000" rIns="216000" bIns="900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ts val="3200"/>
              <a:buNone/>
              <a:defRPr sz="3200" b="1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122" name="Google Shape;122;p63"/>
          <p:cNvSpPr txBox="1">
            <a:spLocks noGrp="1"/>
          </p:cNvSpPr>
          <p:nvPr>
            <p:ph type="body" idx="3"/>
          </p:nvPr>
        </p:nvSpPr>
        <p:spPr>
          <a:xfrm>
            <a:off x="6292098" y="2268000"/>
            <a:ext cx="5688000" cy="734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0000" rIns="503975" bIns="900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123" name="Google Shape;123;p63"/>
          <p:cNvSpPr txBox="1">
            <a:spLocks noGrp="1"/>
          </p:cNvSpPr>
          <p:nvPr>
            <p:ph type="body" idx="4"/>
          </p:nvPr>
        </p:nvSpPr>
        <p:spPr>
          <a:xfrm>
            <a:off x="6292098" y="1548000"/>
            <a:ext cx="5688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0000" rIns="216000" bIns="900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ts val="3200"/>
              <a:buNone/>
              <a:defRPr sz="3200" b="1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124" name="Google Shape;124;p63"/>
          <p:cNvSpPr txBox="1">
            <a:spLocks noGrp="1"/>
          </p:cNvSpPr>
          <p:nvPr>
            <p:ph type="body" idx="5"/>
          </p:nvPr>
        </p:nvSpPr>
        <p:spPr>
          <a:xfrm>
            <a:off x="12002400" y="2268000"/>
            <a:ext cx="5688000" cy="734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0000" rIns="503975" bIns="900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125" name="Google Shape;125;p63"/>
          <p:cNvSpPr txBox="1">
            <a:spLocks noGrp="1"/>
          </p:cNvSpPr>
          <p:nvPr>
            <p:ph type="body" idx="6"/>
          </p:nvPr>
        </p:nvSpPr>
        <p:spPr>
          <a:xfrm>
            <a:off x="12005993" y="1548000"/>
            <a:ext cx="5688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0000" rIns="216000" bIns="900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ts val="3200"/>
              <a:buNone/>
              <a:defRPr sz="3200" b="1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126" name="Google Shape;126;p63"/>
          <p:cNvSpPr txBox="1">
            <a:spLocks noGrp="1"/>
          </p:cNvSpPr>
          <p:nvPr>
            <p:ph type="sldNum" idx="12"/>
          </p:nvPr>
        </p:nvSpPr>
        <p:spPr>
          <a:xfrm>
            <a:off x="0" y="468000"/>
            <a:ext cx="5760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1pPr>
            <a:lvl2pPr marL="0" lvl="1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2pPr>
            <a:lvl3pPr marL="0" lvl="2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3pPr>
            <a:lvl4pPr marL="0" lvl="3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4pPr>
            <a:lvl5pPr marL="0" lvl="4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5pPr>
            <a:lvl6pPr marL="0" lvl="5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6pPr>
            <a:lvl7pPr marL="0" lvl="6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7pPr>
            <a:lvl8pPr marL="0" lvl="7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8pPr>
            <a:lvl9pPr marL="0" lvl="8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]3カラム+画像＋見出し+テキスト">
  <p:cSld name="4]3カラム+画像＋見出し+テキスト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64"/>
          <p:cNvSpPr txBox="1">
            <a:spLocks noGrp="1"/>
          </p:cNvSpPr>
          <p:nvPr>
            <p:ph type="title"/>
          </p:nvPr>
        </p:nvSpPr>
        <p:spPr>
          <a:xfrm>
            <a:off x="597600" y="468000"/>
            <a:ext cx="17100000" cy="9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M PLUS 1p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64"/>
          <p:cNvSpPr txBox="1">
            <a:spLocks noGrp="1"/>
          </p:cNvSpPr>
          <p:nvPr>
            <p:ph type="body" idx="1"/>
          </p:nvPr>
        </p:nvSpPr>
        <p:spPr>
          <a:xfrm>
            <a:off x="597600" y="6444000"/>
            <a:ext cx="5688000" cy="3173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0000" rIns="503975" bIns="900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130" name="Google Shape;130;p64"/>
          <p:cNvSpPr txBox="1">
            <a:spLocks noGrp="1"/>
          </p:cNvSpPr>
          <p:nvPr>
            <p:ph type="body" idx="2"/>
          </p:nvPr>
        </p:nvSpPr>
        <p:spPr>
          <a:xfrm>
            <a:off x="597600" y="5436000"/>
            <a:ext cx="5688000" cy="10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0000" rIns="216000" bIns="900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ts val="3200"/>
              <a:buNone/>
              <a:defRPr sz="3200" b="1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131" name="Google Shape;131;p64"/>
          <p:cNvSpPr txBox="1">
            <a:spLocks noGrp="1"/>
          </p:cNvSpPr>
          <p:nvPr>
            <p:ph type="body" idx="3"/>
          </p:nvPr>
        </p:nvSpPr>
        <p:spPr>
          <a:xfrm>
            <a:off x="6292098" y="6444000"/>
            <a:ext cx="5688000" cy="3173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0000" rIns="503975" bIns="900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132" name="Google Shape;132;p64"/>
          <p:cNvSpPr txBox="1">
            <a:spLocks noGrp="1"/>
          </p:cNvSpPr>
          <p:nvPr>
            <p:ph type="body" idx="4"/>
          </p:nvPr>
        </p:nvSpPr>
        <p:spPr>
          <a:xfrm>
            <a:off x="6292098" y="5436000"/>
            <a:ext cx="5688000" cy="10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0000" rIns="216000" bIns="900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ts val="3200"/>
              <a:buNone/>
              <a:defRPr sz="3200" b="1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133" name="Google Shape;133;p64"/>
          <p:cNvSpPr txBox="1">
            <a:spLocks noGrp="1"/>
          </p:cNvSpPr>
          <p:nvPr>
            <p:ph type="body" idx="5"/>
          </p:nvPr>
        </p:nvSpPr>
        <p:spPr>
          <a:xfrm>
            <a:off x="12002400" y="6444000"/>
            <a:ext cx="5688000" cy="3173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0000" rIns="503975" bIns="900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134" name="Google Shape;134;p64"/>
          <p:cNvSpPr txBox="1">
            <a:spLocks noGrp="1"/>
          </p:cNvSpPr>
          <p:nvPr>
            <p:ph type="body" idx="6"/>
          </p:nvPr>
        </p:nvSpPr>
        <p:spPr>
          <a:xfrm>
            <a:off x="12005993" y="5436000"/>
            <a:ext cx="5688000" cy="100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0000" rIns="216000" bIns="900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ts val="3200"/>
              <a:buNone/>
              <a:defRPr sz="3200" b="1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135" name="Google Shape;135;p64"/>
          <p:cNvSpPr txBox="1">
            <a:spLocks noGrp="1"/>
          </p:cNvSpPr>
          <p:nvPr>
            <p:ph type="sldNum" idx="12"/>
          </p:nvPr>
        </p:nvSpPr>
        <p:spPr>
          <a:xfrm>
            <a:off x="0" y="468000"/>
            <a:ext cx="5760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1pPr>
            <a:lvl2pPr marL="0" lvl="1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2pPr>
            <a:lvl3pPr marL="0" lvl="2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3pPr>
            <a:lvl4pPr marL="0" lvl="3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4pPr>
            <a:lvl5pPr marL="0" lvl="4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5pPr>
            <a:lvl6pPr marL="0" lvl="5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6pPr>
            <a:lvl7pPr marL="0" lvl="6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7pPr>
            <a:lvl8pPr marL="0" lvl="7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8pPr>
            <a:lvl9pPr marL="0" lvl="8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[2]1カラム+テキスト">
  <p:cSld name="[2]1カラム+テキスト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4"/>
          <p:cNvSpPr txBox="1">
            <a:spLocks noGrp="1"/>
          </p:cNvSpPr>
          <p:nvPr>
            <p:ph type="body" idx="1"/>
          </p:nvPr>
        </p:nvSpPr>
        <p:spPr>
          <a:xfrm>
            <a:off x="597600" y="1548000"/>
            <a:ext cx="17100000" cy="808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45700" rIns="91425" bIns="45700" anchor="t" anchorCtr="0">
            <a:norm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44"/>
          <p:cNvSpPr txBox="1">
            <a:spLocks noGrp="1"/>
          </p:cNvSpPr>
          <p:nvPr>
            <p:ph type="title"/>
          </p:nvPr>
        </p:nvSpPr>
        <p:spPr>
          <a:xfrm>
            <a:off x="597600" y="468000"/>
            <a:ext cx="17100000" cy="9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M PLUS 1p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4"/>
          <p:cNvSpPr txBox="1">
            <a:spLocks noGrp="1"/>
          </p:cNvSpPr>
          <p:nvPr>
            <p:ph type="sldNum" idx="12"/>
          </p:nvPr>
        </p:nvSpPr>
        <p:spPr>
          <a:xfrm>
            <a:off x="0" y="468000"/>
            <a:ext cx="5760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1pPr>
            <a:lvl2pPr marL="0" lvl="1" indent="0" algn="ctr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2pPr>
            <a:lvl3pPr marL="0" lvl="2" indent="0" algn="ctr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3pPr>
            <a:lvl4pPr marL="0" lvl="3" indent="0" algn="ctr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4pPr>
            <a:lvl5pPr marL="0" lvl="4" indent="0" algn="ctr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5pPr>
            <a:lvl6pPr marL="0" lvl="5" indent="0" algn="ctr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6pPr>
            <a:lvl7pPr marL="0" lvl="6" indent="0" algn="ctr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7pPr>
            <a:lvl8pPr marL="0" lvl="7" indent="0" algn="ctr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8pPr>
            <a:lvl9pPr marL="0" lvl="8" indent="0" algn="ctr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[4]3カラム+注釈+テキスト">
  <p:cSld name="[4]3カラム+注釈+テキスト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65"/>
          <p:cNvSpPr txBox="1">
            <a:spLocks noGrp="1"/>
          </p:cNvSpPr>
          <p:nvPr>
            <p:ph type="title"/>
          </p:nvPr>
        </p:nvSpPr>
        <p:spPr>
          <a:xfrm>
            <a:off x="597600" y="468000"/>
            <a:ext cx="17100000" cy="9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M PLUS 1p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65"/>
          <p:cNvSpPr txBox="1">
            <a:spLocks noGrp="1"/>
          </p:cNvSpPr>
          <p:nvPr>
            <p:ph type="body" idx="1"/>
          </p:nvPr>
        </p:nvSpPr>
        <p:spPr>
          <a:xfrm>
            <a:off x="597600" y="1548000"/>
            <a:ext cx="17100000" cy="11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45700" rIns="91425" bIns="457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139" name="Google Shape;139;p65"/>
          <p:cNvSpPr txBox="1">
            <a:spLocks noGrp="1"/>
          </p:cNvSpPr>
          <p:nvPr>
            <p:ph type="body" idx="2"/>
          </p:nvPr>
        </p:nvSpPr>
        <p:spPr>
          <a:xfrm>
            <a:off x="597600" y="2988000"/>
            <a:ext cx="5688000" cy="66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0000" rIns="503975" bIns="900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140" name="Google Shape;140;p65"/>
          <p:cNvSpPr txBox="1">
            <a:spLocks noGrp="1"/>
          </p:cNvSpPr>
          <p:nvPr>
            <p:ph type="body" idx="3"/>
          </p:nvPr>
        </p:nvSpPr>
        <p:spPr>
          <a:xfrm>
            <a:off x="6299298" y="2988000"/>
            <a:ext cx="5688000" cy="66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0000" rIns="503975" bIns="900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141" name="Google Shape;141;p65"/>
          <p:cNvSpPr txBox="1">
            <a:spLocks noGrp="1"/>
          </p:cNvSpPr>
          <p:nvPr>
            <p:ph type="body" idx="4"/>
          </p:nvPr>
        </p:nvSpPr>
        <p:spPr>
          <a:xfrm>
            <a:off x="12009600" y="2988000"/>
            <a:ext cx="5688000" cy="66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0000" rIns="503975" bIns="900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142" name="Google Shape;142;p65"/>
          <p:cNvSpPr txBox="1">
            <a:spLocks noGrp="1"/>
          </p:cNvSpPr>
          <p:nvPr>
            <p:ph type="sldNum" idx="12"/>
          </p:nvPr>
        </p:nvSpPr>
        <p:spPr>
          <a:xfrm>
            <a:off x="0" y="468000"/>
            <a:ext cx="5760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1pPr>
            <a:lvl2pPr marL="0" lvl="1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2pPr>
            <a:lvl3pPr marL="0" lvl="2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3pPr>
            <a:lvl4pPr marL="0" lvl="3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4pPr>
            <a:lvl5pPr marL="0" lvl="4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5pPr>
            <a:lvl6pPr marL="0" lvl="5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6pPr>
            <a:lvl7pPr marL="0" lvl="6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7pPr>
            <a:lvl8pPr marL="0" lvl="7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8pPr>
            <a:lvl9pPr marL="0" lvl="8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[4]3カラム+テキスト">
  <p:cSld name="[4]3カラム+テキスト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66"/>
          <p:cNvSpPr txBox="1">
            <a:spLocks noGrp="1"/>
          </p:cNvSpPr>
          <p:nvPr>
            <p:ph type="title"/>
          </p:nvPr>
        </p:nvSpPr>
        <p:spPr>
          <a:xfrm>
            <a:off x="597600" y="468000"/>
            <a:ext cx="17100000" cy="9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M PLUS 1p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66"/>
          <p:cNvSpPr txBox="1">
            <a:spLocks noGrp="1"/>
          </p:cNvSpPr>
          <p:nvPr>
            <p:ph type="body" idx="1"/>
          </p:nvPr>
        </p:nvSpPr>
        <p:spPr>
          <a:xfrm>
            <a:off x="597600" y="1548001"/>
            <a:ext cx="5688000" cy="8063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0000" rIns="503975" bIns="900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146" name="Google Shape;146;p66"/>
          <p:cNvSpPr txBox="1">
            <a:spLocks noGrp="1"/>
          </p:cNvSpPr>
          <p:nvPr>
            <p:ph type="body" idx="2"/>
          </p:nvPr>
        </p:nvSpPr>
        <p:spPr>
          <a:xfrm>
            <a:off x="6307343" y="1548001"/>
            <a:ext cx="5688000" cy="8063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0000" rIns="503975" bIns="900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147" name="Google Shape;147;p66"/>
          <p:cNvSpPr txBox="1">
            <a:spLocks noGrp="1"/>
          </p:cNvSpPr>
          <p:nvPr>
            <p:ph type="body" idx="3"/>
          </p:nvPr>
        </p:nvSpPr>
        <p:spPr>
          <a:xfrm>
            <a:off x="12009600" y="1548001"/>
            <a:ext cx="5688000" cy="8063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0000" rIns="503975" bIns="900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148" name="Google Shape;148;p66"/>
          <p:cNvSpPr txBox="1">
            <a:spLocks noGrp="1"/>
          </p:cNvSpPr>
          <p:nvPr>
            <p:ph type="sldNum" idx="12"/>
          </p:nvPr>
        </p:nvSpPr>
        <p:spPr>
          <a:xfrm>
            <a:off x="0" y="468000"/>
            <a:ext cx="5760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1pPr>
            <a:lvl2pPr marL="0" lvl="1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2pPr>
            <a:lvl3pPr marL="0" lvl="2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3pPr>
            <a:lvl4pPr marL="0" lvl="3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4pPr>
            <a:lvl5pPr marL="0" lvl="4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5pPr>
            <a:lvl6pPr marL="0" lvl="5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6pPr>
            <a:lvl7pPr marL="0" lvl="6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7pPr>
            <a:lvl8pPr marL="0" lvl="7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8pPr>
            <a:lvl9pPr marL="0" lvl="8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[4]3カラム×2+フルセット">
  <p:cSld name="[4]3カラム×2+フルセット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67"/>
          <p:cNvSpPr txBox="1">
            <a:spLocks noGrp="1"/>
          </p:cNvSpPr>
          <p:nvPr>
            <p:ph type="title"/>
          </p:nvPr>
        </p:nvSpPr>
        <p:spPr>
          <a:xfrm>
            <a:off x="597600" y="468000"/>
            <a:ext cx="17100000" cy="9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M PLUS 1p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67"/>
          <p:cNvSpPr txBox="1">
            <a:spLocks noGrp="1"/>
          </p:cNvSpPr>
          <p:nvPr>
            <p:ph type="body" idx="1"/>
          </p:nvPr>
        </p:nvSpPr>
        <p:spPr>
          <a:xfrm>
            <a:off x="597600" y="1548000"/>
            <a:ext cx="17100000" cy="11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45700" rIns="91425" bIns="457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152" name="Google Shape;152;p67"/>
          <p:cNvSpPr txBox="1">
            <a:spLocks noGrp="1"/>
          </p:cNvSpPr>
          <p:nvPr>
            <p:ph type="body" idx="2"/>
          </p:nvPr>
        </p:nvSpPr>
        <p:spPr>
          <a:xfrm>
            <a:off x="597600" y="3708000"/>
            <a:ext cx="5688000" cy="59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0000" rIns="503975" bIns="900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153" name="Google Shape;153;p67"/>
          <p:cNvSpPr txBox="1">
            <a:spLocks noGrp="1"/>
          </p:cNvSpPr>
          <p:nvPr>
            <p:ph type="body" idx="3"/>
          </p:nvPr>
        </p:nvSpPr>
        <p:spPr>
          <a:xfrm>
            <a:off x="597600" y="2988000"/>
            <a:ext cx="5688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0000" rIns="216000" bIns="900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ts val="3200"/>
              <a:buNone/>
              <a:defRPr sz="3200" b="1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154" name="Google Shape;154;p67"/>
          <p:cNvSpPr txBox="1">
            <a:spLocks noGrp="1"/>
          </p:cNvSpPr>
          <p:nvPr>
            <p:ph type="body" idx="4"/>
          </p:nvPr>
        </p:nvSpPr>
        <p:spPr>
          <a:xfrm>
            <a:off x="6312281" y="3708000"/>
            <a:ext cx="5688000" cy="59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0000" rIns="503975" bIns="900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155" name="Google Shape;155;p67"/>
          <p:cNvSpPr txBox="1">
            <a:spLocks noGrp="1"/>
          </p:cNvSpPr>
          <p:nvPr>
            <p:ph type="body" idx="5"/>
          </p:nvPr>
        </p:nvSpPr>
        <p:spPr>
          <a:xfrm>
            <a:off x="6312281" y="2988000"/>
            <a:ext cx="5688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0000" rIns="216000" bIns="900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ts val="3200"/>
              <a:buNone/>
              <a:defRPr sz="3200" b="1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156" name="Google Shape;156;p67"/>
          <p:cNvSpPr txBox="1">
            <a:spLocks noGrp="1"/>
          </p:cNvSpPr>
          <p:nvPr>
            <p:ph type="sldNum" idx="12"/>
          </p:nvPr>
        </p:nvSpPr>
        <p:spPr>
          <a:xfrm>
            <a:off x="0" y="468000"/>
            <a:ext cx="5760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1pPr>
            <a:lvl2pPr marL="0" lvl="1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2pPr>
            <a:lvl3pPr marL="0" lvl="2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3pPr>
            <a:lvl4pPr marL="0" lvl="3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4pPr>
            <a:lvl5pPr marL="0" lvl="4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5pPr>
            <a:lvl6pPr marL="0" lvl="5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6pPr>
            <a:lvl7pPr marL="0" lvl="6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7pPr>
            <a:lvl8pPr marL="0" lvl="7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8pPr>
            <a:lvl9pPr marL="0" lvl="8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[4]3カラム×2+見出し+テキスト">
  <p:cSld name="[4]3カラム×2+見出し+テキスト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68"/>
          <p:cNvSpPr txBox="1">
            <a:spLocks noGrp="1"/>
          </p:cNvSpPr>
          <p:nvPr>
            <p:ph type="title"/>
          </p:nvPr>
        </p:nvSpPr>
        <p:spPr>
          <a:xfrm>
            <a:off x="597600" y="468000"/>
            <a:ext cx="17100000" cy="9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M PLUS 1p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9" name="Google Shape;159;p68"/>
          <p:cNvSpPr txBox="1">
            <a:spLocks noGrp="1"/>
          </p:cNvSpPr>
          <p:nvPr>
            <p:ph type="body" idx="1"/>
          </p:nvPr>
        </p:nvSpPr>
        <p:spPr>
          <a:xfrm>
            <a:off x="597600" y="2268000"/>
            <a:ext cx="5688000" cy="734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0000" rIns="503975" bIns="900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160" name="Google Shape;160;p68"/>
          <p:cNvSpPr txBox="1">
            <a:spLocks noGrp="1"/>
          </p:cNvSpPr>
          <p:nvPr>
            <p:ph type="body" idx="2"/>
          </p:nvPr>
        </p:nvSpPr>
        <p:spPr>
          <a:xfrm>
            <a:off x="597600" y="1548000"/>
            <a:ext cx="5688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0000" rIns="216000" bIns="900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ts val="3200"/>
              <a:buNone/>
              <a:defRPr sz="3200" b="1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161" name="Google Shape;161;p68"/>
          <p:cNvSpPr txBox="1">
            <a:spLocks noGrp="1"/>
          </p:cNvSpPr>
          <p:nvPr>
            <p:ph type="body" idx="3"/>
          </p:nvPr>
        </p:nvSpPr>
        <p:spPr>
          <a:xfrm>
            <a:off x="6311906" y="2268000"/>
            <a:ext cx="5688000" cy="734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0000" rIns="503975" bIns="900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162" name="Google Shape;162;p68"/>
          <p:cNvSpPr txBox="1">
            <a:spLocks noGrp="1"/>
          </p:cNvSpPr>
          <p:nvPr>
            <p:ph type="body" idx="4"/>
          </p:nvPr>
        </p:nvSpPr>
        <p:spPr>
          <a:xfrm>
            <a:off x="6311906" y="1548000"/>
            <a:ext cx="5688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0000" rIns="216000" bIns="900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ts val="3200"/>
              <a:buNone/>
              <a:defRPr sz="3200" b="1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163" name="Google Shape;163;p68"/>
          <p:cNvSpPr txBox="1">
            <a:spLocks noGrp="1"/>
          </p:cNvSpPr>
          <p:nvPr>
            <p:ph type="sldNum" idx="12"/>
          </p:nvPr>
        </p:nvSpPr>
        <p:spPr>
          <a:xfrm>
            <a:off x="0" y="468000"/>
            <a:ext cx="5760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1pPr>
            <a:lvl2pPr marL="0" lvl="1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2pPr>
            <a:lvl3pPr marL="0" lvl="2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3pPr>
            <a:lvl4pPr marL="0" lvl="3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4pPr>
            <a:lvl5pPr marL="0" lvl="4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5pPr>
            <a:lvl6pPr marL="0" lvl="5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6pPr>
            <a:lvl7pPr marL="0" lvl="6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7pPr>
            <a:lvl8pPr marL="0" lvl="7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8pPr>
            <a:lvl9pPr marL="0" lvl="8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[4]3カラム×2+注釈+テキスト">
  <p:cSld name="[4]3カラム×2+注釈+テキスト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69"/>
          <p:cNvSpPr txBox="1">
            <a:spLocks noGrp="1"/>
          </p:cNvSpPr>
          <p:nvPr>
            <p:ph type="title"/>
          </p:nvPr>
        </p:nvSpPr>
        <p:spPr>
          <a:xfrm>
            <a:off x="597600" y="468000"/>
            <a:ext cx="17100000" cy="9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M PLUS 1p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69"/>
          <p:cNvSpPr txBox="1">
            <a:spLocks noGrp="1"/>
          </p:cNvSpPr>
          <p:nvPr>
            <p:ph type="body" idx="1"/>
          </p:nvPr>
        </p:nvSpPr>
        <p:spPr>
          <a:xfrm>
            <a:off x="597600" y="1548000"/>
            <a:ext cx="17100000" cy="11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45700" rIns="91425" bIns="457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167" name="Google Shape;167;p69"/>
          <p:cNvSpPr txBox="1">
            <a:spLocks noGrp="1"/>
          </p:cNvSpPr>
          <p:nvPr>
            <p:ph type="body" idx="2"/>
          </p:nvPr>
        </p:nvSpPr>
        <p:spPr>
          <a:xfrm>
            <a:off x="597600" y="2988000"/>
            <a:ext cx="5688000" cy="66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0000" rIns="503975" bIns="900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168" name="Google Shape;168;p69"/>
          <p:cNvSpPr txBox="1">
            <a:spLocks noGrp="1"/>
          </p:cNvSpPr>
          <p:nvPr>
            <p:ph type="body" idx="3"/>
          </p:nvPr>
        </p:nvSpPr>
        <p:spPr>
          <a:xfrm>
            <a:off x="6311904" y="2988000"/>
            <a:ext cx="5688000" cy="66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0000" rIns="503975" bIns="900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169" name="Google Shape;169;p69"/>
          <p:cNvSpPr txBox="1">
            <a:spLocks noGrp="1"/>
          </p:cNvSpPr>
          <p:nvPr>
            <p:ph type="sldNum" idx="12"/>
          </p:nvPr>
        </p:nvSpPr>
        <p:spPr>
          <a:xfrm>
            <a:off x="0" y="468000"/>
            <a:ext cx="5760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1pPr>
            <a:lvl2pPr marL="0" lvl="1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2pPr>
            <a:lvl3pPr marL="0" lvl="2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3pPr>
            <a:lvl4pPr marL="0" lvl="3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4pPr>
            <a:lvl5pPr marL="0" lvl="4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5pPr>
            <a:lvl6pPr marL="0" lvl="5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6pPr>
            <a:lvl7pPr marL="0" lvl="6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7pPr>
            <a:lvl8pPr marL="0" lvl="7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8pPr>
            <a:lvl9pPr marL="0" lvl="8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[4]3カラム×2+テキスト">
  <p:cSld name="[4]3カラム×2+テキスト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70"/>
          <p:cNvSpPr txBox="1">
            <a:spLocks noGrp="1"/>
          </p:cNvSpPr>
          <p:nvPr>
            <p:ph type="title"/>
          </p:nvPr>
        </p:nvSpPr>
        <p:spPr>
          <a:xfrm>
            <a:off x="597600" y="468000"/>
            <a:ext cx="17100000" cy="9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M PLUS 1p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70"/>
          <p:cNvSpPr txBox="1">
            <a:spLocks noGrp="1"/>
          </p:cNvSpPr>
          <p:nvPr>
            <p:ph type="body" idx="1"/>
          </p:nvPr>
        </p:nvSpPr>
        <p:spPr>
          <a:xfrm>
            <a:off x="597600" y="1548000"/>
            <a:ext cx="5688000" cy="806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0000" rIns="503975" bIns="900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173" name="Google Shape;173;p70"/>
          <p:cNvSpPr txBox="1">
            <a:spLocks noGrp="1"/>
          </p:cNvSpPr>
          <p:nvPr>
            <p:ph type="body" idx="2"/>
          </p:nvPr>
        </p:nvSpPr>
        <p:spPr>
          <a:xfrm>
            <a:off x="6311906" y="1548000"/>
            <a:ext cx="5688000" cy="806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0000" rIns="503975" bIns="900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174" name="Google Shape;174;p70"/>
          <p:cNvSpPr txBox="1">
            <a:spLocks noGrp="1"/>
          </p:cNvSpPr>
          <p:nvPr>
            <p:ph type="sldNum" idx="12"/>
          </p:nvPr>
        </p:nvSpPr>
        <p:spPr>
          <a:xfrm>
            <a:off x="0" y="468000"/>
            <a:ext cx="5760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1pPr>
            <a:lvl2pPr marL="0" lvl="1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2pPr>
            <a:lvl3pPr marL="0" lvl="2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3pPr>
            <a:lvl4pPr marL="0" lvl="3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4pPr>
            <a:lvl5pPr marL="0" lvl="4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5pPr>
            <a:lvl6pPr marL="0" lvl="5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6pPr>
            <a:lvl7pPr marL="0" lvl="6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7pPr>
            <a:lvl8pPr marL="0" lvl="7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8pPr>
            <a:lvl9pPr marL="0" lvl="8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[5]全面画像用">
  <p:cSld name="[5]全面画像用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1"/>
          <p:cNvSpPr txBox="1">
            <a:spLocks noGrp="1"/>
          </p:cNvSpPr>
          <p:nvPr>
            <p:ph type="sldNum" idx="12"/>
          </p:nvPr>
        </p:nvSpPr>
        <p:spPr>
          <a:xfrm>
            <a:off x="0" y="468000"/>
            <a:ext cx="5760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1pPr>
            <a:lvl2pPr marL="0" lvl="1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2pPr>
            <a:lvl3pPr marL="0" lvl="2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3pPr>
            <a:lvl4pPr marL="0" lvl="3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4pPr>
            <a:lvl5pPr marL="0" lvl="4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5pPr>
            <a:lvl6pPr marL="0" lvl="5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6pPr>
            <a:lvl7pPr marL="0" lvl="6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7pPr>
            <a:lvl8pPr marL="0" lvl="7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8pPr>
            <a:lvl9pPr marL="0" lvl="8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[1]中表紙">
  <p:cSld name="[1]中表紙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5"/>
          <p:cNvSpPr txBox="1">
            <a:spLocks noGrp="1"/>
          </p:cNvSpPr>
          <p:nvPr>
            <p:ph type="ctrTitle"/>
          </p:nvPr>
        </p:nvSpPr>
        <p:spPr>
          <a:xfrm>
            <a:off x="579379" y="4062586"/>
            <a:ext cx="17142908" cy="1357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1425" rIns="220625" bIns="91425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M PLUS 1p"/>
              <a:buNone/>
              <a:defRPr sz="6600" b="1" i="0">
                <a:solidFill>
                  <a:schemeClr val="dk1"/>
                </a:solidFill>
                <a:latin typeface="M PLUS 1p"/>
                <a:ea typeface="M PLUS 1p"/>
                <a:cs typeface="M PLUS 1p"/>
                <a:sym typeface="M PLUS 1p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 b="1">
                <a:solidFill>
                  <a:schemeClr val="dk2"/>
                </a:solidFill>
              </a:defRPr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 b="1">
                <a:solidFill>
                  <a:schemeClr val="dk2"/>
                </a:solidFill>
              </a:defRPr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 b="1">
                <a:solidFill>
                  <a:schemeClr val="dk2"/>
                </a:solidFill>
              </a:defRPr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 b="1">
                <a:solidFill>
                  <a:schemeClr val="dk2"/>
                </a:solidFill>
              </a:defRPr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 b="1">
                <a:solidFill>
                  <a:schemeClr val="dk2"/>
                </a:solidFill>
              </a:defRPr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 b="1">
                <a:solidFill>
                  <a:schemeClr val="dk2"/>
                </a:solidFill>
              </a:defRPr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 b="1">
                <a:solidFill>
                  <a:schemeClr val="dk2"/>
                </a:solidFill>
              </a:defRPr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 b="1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45"/>
          <p:cNvSpPr txBox="1">
            <a:spLocks noGrp="1"/>
          </p:cNvSpPr>
          <p:nvPr>
            <p:ph type="subTitle" idx="1"/>
          </p:nvPr>
        </p:nvSpPr>
        <p:spPr>
          <a:xfrm>
            <a:off x="579378" y="2980800"/>
            <a:ext cx="17133947" cy="7267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1425" rIns="221350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None/>
              <a:defRPr sz="3200" b="1" i="0">
                <a:solidFill>
                  <a:schemeClr val="accent1"/>
                </a:solidFill>
                <a:latin typeface="M PLUS 1p"/>
                <a:ea typeface="M PLUS 1p"/>
                <a:cs typeface="M PLUS 1p"/>
                <a:sym typeface="M PLUS 1p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Public Sans"/>
              <a:buNone/>
              <a:defRPr sz="1000" b="1">
                <a:solidFill>
                  <a:schemeClr val="accent1"/>
                </a:solidFill>
                <a:latin typeface="Public Sans"/>
                <a:ea typeface="Public Sans"/>
                <a:cs typeface="Public Sans"/>
                <a:sym typeface="Public Sans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Public Sans"/>
              <a:buNone/>
              <a:defRPr sz="1000" b="1">
                <a:solidFill>
                  <a:schemeClr val="accent1"/>
                </a:solidFill>
                <a:latin typeface="Public Sans"/>
                <a:ea typeface="Public Sans"/>
                <a:cs typeface="Public Sans"/>
                <a:sym typeface="Public Sans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Public Sans"/>
              <a:buNone/>
              <a:defRPr sz="1000" b="1">
                <a:solidFill>
                  <a:schemeClr val="accent1"/>
                </a:solidFill>
                <a:latin typeface="Public Sans"/>
                <a:ea typeface="Public Sans"/>
                <a:cs typeface="Public Sans"/>
                <a:sym typeface="Public Sans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Public Sans"/>
              <a:buNone/>
              <a:defRPr sz="1000" b="1">
                <a:solidFill>
                  <a:schemeClr val="accent1"/>
                </a:solidFill>
                <a:latin typeface="Public Sans"/>
                <a:ea typeface="Public Sans"/>
                <a:cs typeface="Public Sans"/>
                <a:sym typeface="Public Sans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Public Sans"/>
              <a:buNone/>
              <a:defRPr sz="1000" b="1">
                <a:solidFill>
                  <a:schemeClr val="accent1"/>
                </a:solidFill>
                <a:latin typeface="Public Sans"/>
                <a:ea typeface="Public Sans"/>
                <a:cs typeface="Public Sans"/>
                <a:sym typeface="Public Sans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Public Sans"/>
              <a:buNone/>
              <a:defRPr sz="1000" b="1">
                <a:solidFill>
                  <a:schemeClr val="accent1"/>
                </a:solidFill>
                <a:latin typeface="Public Sans"/>
                <a:ea typeface="Public Sans"/>
                <a:cs typeface="Public Sans"/>
                <a:sym typeface="Public Sans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Public Sans"/>
              <a:buNone/>
              <a:defRPr sz="1000" b="1">
                <a:solidFill>
                  <a:schemeClr val="accent1"/>
                </a:solidFill>
                <a:latin typeface="Public Sans"/>
                <a:ea typeface="Public Sans"/>
                <a:cs typeface="Public Sans"/>
                <a:sym typeface="Public Sans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Public Sans"/>
              <a:buNone/>
              <a:defRPr sz="1000" b="1">
                <a:solidFill>
                  <a:schemeClr val="accent1"/>
                </a:solidFill>
                <a:latin typeface="Public Sans"/>
                <a:ea typeface="Public Sans"/>
                <a:cs typeface="Public Sans"/>
                <a:sym typeface="Public Sans"/>
              </a:defRPr>
            </a:lvl9pPr>
          </a:lstStyle>
          <a:p>
            <a:endParaRPr/>
          </a:p>
        </p:txBody>
      </p:sp>
      <p:sp>
        <p:nvSpPr>
          <p:cNvPr id="25" name="Google Shape;25;p45"/>
          <p:cNvSpPr txBox="1">
            <a:spLocks noGrp="1"/>
          </p:cNvSpPr>
          <p:nvPr>
            <p:ph type="sldNum" idx="12"/>
          </p:nvPr>
        </p:nvSpPr>
        <p:spPr>
          <a:xfrm>
            <a:off x="0" y="468000"/>
            <a:ext cx="5760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1pPr>
            <a:lvl2pPr marL="0" lvl="1" indent="0" algn="ctr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2pPr>
            <a:lvl3pPr marL="0" lvl="2" indent="0" algn="ctr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3pPr>
            <a:lvl4pPr marL="0" lvl="3" indent="0" algn="ctr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4pPr>
            <a:lvl5pPr marL="0" lvl="4" indent="0" algn="ctr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5pPr>
            <a:lvl6pPr marL="0" lvl="5" indent="0" algn="ctr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6pPr>
            <a:lvl7pPr marL="0" lvl="6" indent="0" algn="ctr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7pPr>
            <a:lvl8pPr marL="0" lvl="7" indent="0" algn="ctr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8pPr>
            <a:lvl9pPr marL="0" lvl="8" indent="0" algn="ctr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[1]中表紙2">
  <p:cSld name="[1]中表紙2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49"/>
          <p:cNvSpPr txBox="1">
            <a:spLocks noGrp="1"/>
          </p:cNvSpPr>
          <p:nvPr>
            <p:ph type="ctrTitle"/>
          </p:nvPr>
        </p:nvSpPr>
        <p:spPr>
          <a:xfrm>
            <a:off x="579379" y="4062586"/>
            <a:ext cx="17142908" cy="1357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1425" rIns="220625" bIns="91425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M PLUS 1p"/>
              <a:buNone/>
              <a:defRPr sz="6600" b="1" i="0">
                <a:solidFill>
                  <a:schemeClr val="dk1"/>
                </a:solidFill>
                <a:latin typeface="M PLUS 1p"/>
                <a:ea typeface="M PLUS 1p"/>
                <a:cs typeface="M PLUS 1p"/>
                <a:sym typeface="M PLUS 1p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 b="1">
                <a:solidFill>
                  <a:schemeClr val="dk2"/>
                </a:solidFill>
              </a:defRPr>
            </a:lvl2pPr>
            <a:lvl3pPr lvl="2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 b="1">
                <a:solidFill>
                  <a:schemeClr val="dk2"/>
                </a:solidFill>
              </a:defRPr>
            </a:lvl3pPr>
            <a:lvl4pPr lvl="3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 b="1">
                <a:solidFill>
                  <a:schemeClr val="dk2"/>
                </a:solidFill>
              </a:defRPr>
            </a:lvl4pPr>
            <a:lvl5pPr lvl="4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 b="1">
                <a:solidFill>
                  <a:schemeClr val="dk2"/>
                </a:solidFill>
              </a:defRPr>
            </a:lvl5pPr>
            <a:lvl6pPr lvl="5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 b="1">
                <a:solidFill>
                  <a:schemeClr val="dk2"/>
                </a:solidFill>
              </a:defRPr>
            </a:lvl6pPr>
            <a:lvl7pPr lvl="6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 b="1">
                <a:solidFill>
                  <a:schemeClr val="dk2"/>
                </a:solidFill>
              </a:defRPr>
            </a:lvl7pPr>
            <a:lvl8pPr lvl="7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 b="1">
                <a:solidFill>
                  <a:schemeClr val="dk2"/>
                </a:solidFill>
              </a:defRPr>
            </a:lvl8pPr>
            <a:lvl9pPr lvl="8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None/>
              <a:defRPr sz="4000" b="1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49"/>
          <p:cNvSpPr txBox="1">
            <a:spLocks noGrp="1"/>
          </p:cNvSpPr>
          <p:nvPr>
            <p:ph type="body" idx="1"/>
          </p:nvPr>
        </p:nvSpPr>
        <p:spPr>
          <a:xfrm>
            <a:off x="579379" y="5790778"/>
            <a:ext cx="16702146" cy="5840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1425" rIns="91425" bIns="91425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600"/>
              <a:buFont typeface="Noto Sans Symbols"/>
              <a:buNone/>
              <a:defRPr sz="3200" b="1">
                <a:solidFill>
                  <a:schemeClr val="dk2"/>
                </a:solidFill>
                <a:latin typeface="M PLUS 1p"/>
                <a:ea typeface="M PLUS 1p"/>
                <a:cs typeface="M PLUS 1p"/>
                <a:sym typeface="M PLUS 1p"/>
              </a:defRPr>
            </a:lvl1pPr>
            <a:lvl2pPr marL="914400" lvl="1" indent="-266700" algn="l">
              <a:lnSpc>
                <a:spcPct val="13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600"/>
              <a:buChar char="○"/>
              <a:defRPr sz="600">
                <a:solidFill>
                  <a:schemeClr val="lt2"/>
                </a:solidFill>
              </a:defRPr>
            </a:lvl2pPr>
            <a:lvl3pPr marL="1371600" lvl="2" indent="-266700" algn="l">
              <a:lnSpc>
                <a:spcPct val="13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600"/>
              <a:buChar char="■"/>
              <a:defRPr sz="600">
                <a:solidFill>
                  <a:schemeClr val="lt2"/>
                </a:solidFill>
              </a:defRPr>
            </a:lvl3pPr>
            <a:lvl4pPr marL="1828800" lvl="3" indent="-266700" algn="l">
              <a:lnSpc>
                <a:spcPct val="13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600"/>
              <a:buChar char="●"/>
              <a:defRPr sz="600">
                <a:solidFill>
                  <a:schemeClr val="lt2"/>
                </a:solidFill>
              </a:defRPr>
            </a:lvl4pPr>
            <a:lvl5pPr marL="2286000" lvl="4" indent="-266700" algn="l">
              <a:lnSpc>
                <a:spcPct val="13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600"/>
              <a:buChar char="○"/>
              <a:defRPr sz="600">
                <a:solidFill>
                  <a:schemeClr val="lt2"/>
                </a:solidFill>
              </a:defRPr>
            </a:lvl5pPr>
            <a:lvl6pPr marL="2743200" lvl="5" indent="-2667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600"/>
              <a:buChar char="■"/>
              <a:defRPr sz="600">
                <a:solidFill>
                  <a:schemeClr val="lt2"/>
                </a:solidFill>
              </a:defRPr>
            </a:lvl6pPr>
            <a:lvl7pPr marL="3200400" lvl="6" indent="-2667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600"/>
              <a:buChar char="●"/>
              <a:defRPr sz="600">
                <a:solidFill>
                  <a:schemeClr val="lt2"/>
                </a:solidFill>
              </a:defRPr>
            </a:lvl7pPr>
            <a:lvl8pPr marL="3657600" lvl="7" indent="-26670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600"/>
              <a:buChar char="○"/>
              <a:defRPr sz="600">
                <a:solidFill>
                  <a:schemeClr val="lt2"/>
                </a:solidFill>
              </a:defRPr>
            </a:lvl8pPr>
            <a:lvl9pPr marL="4114800" lvl="8" indent="-266700" algn="l">
              <a:lnSpc>
                <a:spcPct val="90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600"/>
              <a:buChar char="■"/>
              <a:defRPr sz="6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49"/>
          <p:cNvSpPr txBox="1">
            <a:spLocks noGrp="1"/>
          </p:cNvSpPr>
          <p:nvPr>
            <p:ph type="sldNum" idx="12"/>
          </p:nvPr>
        </p:nvSpPr>
        <p:spPr>
          <a:xfrm>
            <a:off x="0" y="468000"/>
            <a:ext cx="5760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1pPr>
            <a:lvl2pPr marL="0" lvl="1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2pPr>
            <a:lvl3pPr marL="0" lvl="2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3pPr>
            <a:lvl4pPr marL="0" lvl="3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4pPr>
            <a:lvl5pPr marL="0" lvl="4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5pPr>
            <a:lvl6pPr marL="0" lvl="5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6pPr>
            <a:lvl7pPr marL="0" lvl="6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7pPr>
            <a:lvl8pPr marL="0" lvl="7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8pPr>
            <a:lvl9pPr marL="0" lvl="8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[2]1カラム+フルセット">
  <p:cSld name="[2]1カラム+フルセット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50"/>
          <p:cNvSpPr txBox="1">
            <a:spLocks noGrp="1"/>
          </p:cNvSpPr>
          <p:nvPr>
            <p:ph type="body" idx="1"/>
          </p:nvPr>
        </p:nvSpPr>
        <p:spPr>
          <a:xfrm>
            <a:off x="597600" y="3708000"/>
            <a:ext cx="17100000" cy="59474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45700" rIns="72000" bIns="45700" anchor="t" anchorCtr="0">
            <a:norm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50"/>
          <p:cNvSpPr txBox="1">
            <a:spLocks noGrp="1"/>
          </p:cNvSpPr>
          <p:nvPr>
            <p:ph type="title"/>
          </p:nvPr>
        </p:nvSpPr>
        <p:spPr>
          <a:xfrm>
            <a:off x="597600" y="468000"/>
            <a:ext cx="17100000" cy="9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M PLUS 1p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50"/>
          <p:cNvSpPr txBox="1">
            <a:spLocks noGrp="1"/>
          </p:cNvSpPr>
          <p:nvPr>
            <p:ph type="body" idx="2"/>
          </p:nvPr>
        </p:nvSpPr>
        <p:spPr>
          <a:xfrm>
            <a:off x="597600" y="1548000"/>
            <a:ext cx="17100000" cy="12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45700" rIns="91425" bIns="45700" anchor="t" anchorCtr="0">
            <a:norm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50"/>
          <p:cNvSpPr txBox="1">
            <a:spLocks noGrp="1"/>
          </p:cNvSpPr>
          <p:nvPr>
            <p:ph type="subTitle" idx="3"/>
          </p:nvPr>
        </p:nvSpPr>
        <p:spPr>
          <a:xfrm>
            <a:off x="597600" y="2988000"/>
            <a:ext cx="17100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1425" rIns="221350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None/>
              <a:defRPr sz="3200" b="1" i="0">
                <a:solidFill>
                  <a:schemeClr val="accent1"/>
                </a:solidFill>
                <a:latin typeface="M PLUS 1p"/>
                <a:ea typeface="M PLUS 1p"/>
                <a:cs typeface="M PLUS 1p"/>
                <a:sym typeface="M PLUS 1p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Public Sans"/>
              <a:buNone/>
              <a:defRPr sz="1000" b="1">
                <a:solidFill>
                  <a:schemeClr val="accent1"/>
                </a:solidFill>
                <a:latin typeface="Public Sans"/>
                <a:ea typeface="Public Sans"/>
                <a:cs typeface="Public Sans"/>
                <a:sym typeface="Public Sans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Public Sans"/>
              <a:buNone/>
              <a:defRPr sz="1000" b="1">
                <a:solidFill>
                  <a:schemeClr val="accent1"/>
                </a:solidFill>
                <a:latin typeface="Public Sans"/>
                <a:ea typeface="Public Sans"/>
                <a:cs typeface="Public Sans"/>
                <a:sym typeface="Public Sans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Public Sans"/>
              <a:buNone/>
              <a:defRPr sz="1000" b="1">
                <a:solidFill>
                  <a:schemeClr val="accent1"/>
                </a:solidFill>
                <a:latin typeface="Public Sans"/>
                <a:ea typeface="Public Sans"/>
                <a:cs typeface="Public Sans"/>
                <a:sym typeface="Public Sans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Public Sans"/>
              <a:buNone/>
              <a:defRPr sz="1000" b="1">
                <a:solidFill>
                  <a:schemeClr val="accent1"/>
                </a:solidFill>
                <a:latin typeface="Public Sans"/>
                <a:ea typeface="Public Sans"/>
                <a:cs typeface="Public Sans"/>
                <a:sym typeface="Public Sans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Public Sans"/>
              <a:buNone/>
              <a:defRPr sz="1000" b="1">
                <a:solidFill>
                  <a:schemeClr val="accent1"/>
                </a:solidFill>
                <a:latin typeface="Public Sans"/>
                <a:ea typeface="Public Sans"/>
                <a:cs typeface="Public Sans"/>
                <a:sym typeface="Public Sans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Public Sans"/>
              <a:buNone/>
              <a:defRPr sz="1000" b="1">
                <a:solidFill>
                  <a:schemeClr val="accent1"/>
                </a:solidFill>
                <a:latin typeface="Public Sans"/>
                <a:ea typeface="Public Sans"/>
                <a:cs typeface="Public Sans"/>
                <a:sym typeface="Public Sans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Public Sans"/>
              <a:buNone/>
              <a:defRPr sz="1000" b="1">
                <a:solidFill>
                  <a:schemeClr val="accent1"/>
                </a:solidFill>
                <a:latin typeface="Public Sans"/>
                <a:ea typeface="Public Sans"/>
                <a:cs typeface="Public Sans"/>
                <a:sym typeface="Public Sans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Public Sans"/>
              <a:buNone/>
              <a:defRPr sz="1000" b="1">
                <a:solidFill>
                  <a:schemeClr val="accent1"/>
                </a:solidFill>
                <a:latin typeface="Public Sans"/>
                <a:ea typeface="Public Sans"/>
                <a:cs typeface="Public Sans"/>
                <a:sym typeface="Public Sans"/>
              </a:defRPr>
            </a:lvl9pPr>
          </a:lstStyle>
          <a:p>
            <a:endParaRPr/>
          </a:p>
        </p:txBody>
      </p:sp>
      <p:sp>
        <p:nvSpPr>
          <p:cNvPr id="47" name="Google Shape;47;p50"/>
          <p:cNvSpPr txBox="1">
            <a:spLocks noGrp="1"/>
          </p:cNvSpPr>
          <p:nvPr>
            <p:ph type="sldNum" idx="12"/>
          </p:nvPr>
        </p:nvSpPr>
        <p:spPr>
          <a:xfrm>
            <a:off x="0" y="468000"/>
            <a:ext cx="5760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1pPr>
            <a:lvl2pPr marL="0" lvl="1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2pPr>
            <a:lvl3pPr marL="0" lvl="2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3pPr>
            <a:lvl4pPr marL="0" lvl="3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4pPr>
            <a:lvl5pPr marL="0" lvl="4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5pPr>
            <a:lvl6pPr marL="0" lvl="5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6pPr>
            <a:lvl7pPr marL="0" lvl="6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7pPr>
            <a:lvl8pPr marL="0" lvl="7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8pPr>
            <a:lvl9pPr marL="0" lvl="8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[2]1カラム+注釈+見出し">
  <p:cSld name="[2]1カラム+注釈+見出し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51"/>
          <p:cNvSpPr txBox="1">
            <a:spLocks noGrp="1"/>
          </p:cNvSpPr>
          <p:nvPr>
            <p:ph type="title"/>
          </p:nvPr>
        </p:nvSpPr>
        <p:spPr>
          <a:xfrm>
            <a:off x="596433" y="468000"/>
            <a:ext cx="17100000" cy="9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M PLUS 1p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51"/>
          <p:cNvSpPr txBox="1">
            <a:spLocks noGrp="1"/>
          </p:cNvSpPr>
          <p:nvPr>
            <p:ph type="body" idx="1"/>
          </p:nvPr>
        </p:nvSpPr>
        <p:spPr>
          <a:xfrm>
            <a:off x="596434" y="1548000"/>
            <a:ext cx="17100000" cy="11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45700" rIns="91425" bIns="45700" anchor="t" anchorCtr="0">
            <a:norm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51"/>
          <p:cNvSpPr txBox="1">
            <a:spLocks noGrp="1"/>
          </p:cNvSpPr>
          <p:nvPr>
            <p:ph type="subTitle" idx="2"/>
          </p:nvPr>
        </p:nvSpPr>
        <p:spPr>
          <a:xfrm>
            <a:off x="596432" y="2988000"/>
            <a:ext cx="17100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1425" rIns="221350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None/>
              <a:defRPr sz="3200" b="1" i="0">
                <a:solidFill>
                  <a:schemeClr val="accent1"/>
                </a:solidFill>
                <a:latin typeface="M PLUS 1p"/>
                <a:ea typeface="M PLUS 1p"/>
                <a:cs typeface="M PLUS 1p"/>
                <a:sym typeface="M PLUS 1p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Public Sans"/>
              <a:buNone/>
              <a:defRPr sz="1000" b="1">
                <a:solidFill>
                  <a:schemeClr val="accent1"/>
                </a:solidFill>
                <a:latin typeface="Public Sans"/>
                <a:ea typeface="Public Sans"/>
                <a:cs typeface="Public Sans"/>
                <a:sym typeface="Public Sans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Public Sans"/>
              <a:buNone/>
              <a:defRPr sz="1000" b="1">
                <a:solidFill>
                  <a:schemeClr val="accent1"/>
                </a:solidFill>
                <a:latin typeface="Public Sans"/>
                <a:ea typeface="Public Sans"/>
                <a:cs typeface="Public Sans"/>
                <a:sym typeface="Public Sans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Public Sans"/>
              <a:buNone/>
              <a:defRPr sz="1000" b="1">
                <a:solidFill>
                  <a:schemeClr val="accent1"/>
                </a:solidFill>
                <a:latin typeface="Public Sans"/>
                <a:ea typeface="Public Sans"/>
                <a:cs typeface="Public Sans"/>
                <a:sym typeface="Public Sans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Public Sans"/>
              <a:buNone/>
              <a:defRPr sz="1000" b="1">
                <a:solidFill>
                  <a:schemeClr val="accent1"/>
                </a:solidFill>
                <a:latin typeface="Public Sans"/>
                <a:ea typeface="Public Sans"/>
                <a:cs typeface="Public Sans"/>
                <a:sym typeface="Public Sans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Public Sans"/>
              <a:buNone/>
              <a:defRPr sz="1000" b="1">
                <a:solidFill>
                  <a:schemeClr val="accent1"/>
                </a:solidFill>
                <a:latin typeface="Public Sans"/>
                <a:ea typeface="Public Sans"/>
                <a:cs typeface="Public Sans"/>
                <a:sym typeface="Public Sans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Public Sans"/>
              <a:buNone/>
              <a:defRPr sz="1000" b="1">
                <a:solidFill>
                  <a:schemeClr val="accent1"/>
                </a:solidFill>
                <a:latin typeface="Public Sans"/>
                <a:ea typeface="Public Sans"/>
                <a:cs typeface="Public Sans"/>
                <a:sym typeface="Public Sans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Public Sans"/>
              <a:buNone/>
              <a:defRPr sz="1000" b="1">
                <a:solidFill>
                  <a:schemeClr val="accent1"/>
                </a:solidFill>
                <a:latin typeface="Public Sans"/>
                <a:ea typeface="Public Sans"/>
                <a:cs typeface="Public Sans"/>
                <a:sym typeface="Public Sans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Public Sans"/>
              <a:buNone/>
              <a:defRPr sz="1000" b="1">
                <a:solidFill>
                  <a:schemeClr val="accent1"/>
                </a:solidFill>
                <a:latin typeface="Public Sans"/>
                <a:ea typeface="Public Sans"/>
                <a:cs typeface="Public Sans"/>
                <a:sym typeface="Public Sans"/>
              </a:defRPr>
            </a:lvl9pPr>
          </a:lstStyle>
          <a:p>
            <a:endParaRPr/>
          </a:p>
        </p:txBody>
      </p:sp>
      <p:sp>
        <p:nvSpPr>
          <p:cNvPr id="52" name="Google Shape;52;p51"/>
          <p:cNvSpPr txBox="1">
            <a:spLocks noGrp="1"/>
          </p:cNvSpPr>
          <p:nvPr>
            <p:ph type="sldNum" idx="12"/>
          </p:nvPr>
        </p:nvSpPr>
        <p:spPr>
          <a:xfrm>
            <a:off x="0" y="468000"/>
            <a:ext cx="5760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1pPr>
            <a:lvl2pPr marL="0" lvl="1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2pPr>
            <a:lvl3pPr marL="0" lvl="2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3pPr>
            <a:lvl4pPr marL="0" lvl="3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4pPr>
            <a:lvl5pPr marL="0" lvl="4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5pPr>
            <a:lvl6pPr marL="0" lvl="5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6pPr>
            <a:lvl7pPr marL="0" lvl="6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7pPr>
            <a:lvl8pPr marL="0" lvl="7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8pPr>
            <a:lvl9pPr marL="0" lvl="8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[2]1カラム+見出し">
  <p:cSld name="[2]1カラム+見出し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52"/>
          <p:cNvSpPr txBox="1">
            <a:spLocks noGrp="1"/>
          </p:cNvSpPr>
          <p:nvPr>
            <p:ph type="title"/>
          </p:nvPr>
        </p:nvSpPr>
        <p:spPr>
          <a:xfrm>
            <a:off x="596433" y="468000"/>
            <a:ext cx="17100000" cy="9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M PLUS 1p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52"/>
          <p:cNvSpPr txBox="1">
            <a:spLocks noGrp="1"/>
          </p:cNvSpPr>
          <p:nvPr>
            <p:ph type="subTitle" idx="1"/>
          </p:nvPr>
        </p:nvSpPr>
        <p:spPr>
          <a:xfrm>
            <a:off x="596432" y="1542306"/>
            <a:ext cx="17100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1425" rIns="221350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None/>
              <a:defRPr sz="3200" b="1" i="0">
                <a:solidFill>
                  <a:schemeClr val="accent1"/>
                </a:solidFill>
                <a:latin typeface="M PLUS 1p"/>
                <a:ea typeface="M PLUS 1p"/>
                <a:cs typeface="M PLUS 1p"/>
                <a:sym typeface="M PLUS 1p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Public Sans"/>
              <a:buNone/>
              <a:defRPr sz="1000" b="1">
                <a:solidFill>
                  <a:schemeClr val="accent1"/>
                </a:solidFill>
                <a:latin typeface="Public Sans"/>
                <a:ea typeface="Public Sans"/>
                <a:cs typeface="Public Sans"/>
                <a:sym typeface="Public Sans"/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Public Sans"/>
              <a:buNone/>
              <a:defRPr sz="1000" b="1">
                <a:solidFill>
                  <a:schemeClr val="accent1"/>
                </a:solidFill>
                <a:latin typeface="Public Sans"/>
                <a:ea typeface="Public Sans"/>
                <a:cs typeface="Public Sans"/>
                <a:sym typeface="Public Sans"/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Public Sans"/>
              <a:buNone/>
              <a:defRPr sz="1000" b="1">
                <a:solidFill>
                  <a:schemeClr val="accent1"/>
                </a:solidFill>
                <a:latin typeface="Public Sans"/>
                <a:ea typeface="Public Sans"/>
                <a:cs typeface="Public Sans"/>
                <a:sym typeface="Public Sans"/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Public Sans"/>
              <a:buNone/>
              <a:defRPr sz="1000" b="1">
                <a:solidFill>
                  <a:schemeClr val="accent1"/>
                </a:solidFill>
                <a:latin typeface="Public Sans"/>
                <a:ea typeface="Public Sans"/>
                <a:cs typeface="Public Sans"/>
                <a:sym typeface="Public Sans"/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Public Sans"/>
              <a:buNone/>
              <a:defRPr sz="1000" b="1">
                <a:solidFill>
                  <a:schemeClr val="accent1"/>
                </a:solidFill>
                <a:latin typeface="Public Sans"/>
                <a:ea typeface="Public Sans"/>
                <a:cs typeface="Public Sans"/>
                <a:sym typeface="Public Sans"/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Public Sans"/>
              <a:buNone/>
              <a:defRPr sz="1000" b="1">
                <a:solidFill>
                  <a:schemeClr val="accent1"/>
                </a:solidFill>
                <a:latin typeface="Public Sans"/>
                <a:ea typeface="Public Sans"/>
                <a:cs typeface="Public Sans"/>
                <a:sym typeface="Public Sans"/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Public Sans"/>
              <a:buNone/>
              <a:defRPr sz="1000" b="1">
                <a:solidFill>
                  <a:schemeClr val="accent1"/>
                </a:solidFill>
                <a:latin typeface="Public Sans"/>
                <a:ea typeface="Public Sans"/>
                <a:cs typeface="Public Sans"/>
                <a:sym typeface="Public Sans"/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Public Sans"/>
              <a:buNone/>
              <a:defRPr sz="1000" b="1">
                <a:solidFill>
                  <a:schemeClr val="accent1"/>
                </a:solidFill>
                <a:latin typeface="Public Sans"/>
                <a:ea typeface="Public Sans"/>
                <a:cs typeface="Public Sans"/>
                <a:sym typeface="Public Sans"/>
              </a:defRPr>
            </a:lvl9pPr>
          </a:lstStyle>
          <a:p>
            <a:endParaRPr/>
          </a:p>
        </p:txBody>
      </p:sp>
      <p:sp>
        <p:nvSpPr>
          <p:cNvPr id="56" name="Google Shape;56;p52"/>
          <p:cNvSpPr txBox="1">
            <a:spLocks noGrp="1"/>
          </p:cNvSpPr>
          <p:nvPr>
            <p:ph type="sldNum" idx="12"/>
          </p:nvPr>
        </p:nvSpPr>
        <p:spPr>
          <a:xfrm>
            <a:off x="0" y="468000"/>
            <a:ext cx="5760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1pPr>
            <a:lvl2pPr marL="0" lvl="1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2pPr>
            <a:lvl3pPr marL="0" lvl="2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3pPr>
            <a:lvl4pPr marL="0" lvl="3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4pPr>
            <a:lvl5pPr marL="0" lvl="4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5pPr>
            <a:lvl6pPr marL="0" lvl="5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6pPr>
            <a:lvl7pPr marL="0" lvl="6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7pPr>
            <a:lvl8pPr marL="0" lvl="7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8pPr>
            <a:lvl9pPr marL="0" lvl="8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[2]1カラム+注釈+テキスト">
  <p:cSld name="[2]1カラム+注釈+テキスト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53"/>
          <p:cNvSpPr txBox="1">
            <a:spLocks noGrp="1"/>
          </p:cNvSpPr>
          <p:nvPr>
            <p:ph type="body" idx="1"/>
          </p:nvPr>
        </p:nvSpPr>
        <p:spPr>
          <a:xfrm>
            <a:off x="597600" y="2988000"/>
            <a:ext cx="17100000" cy="658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45700" rIns="91425" bIns="45700" anchor="t" anchorCtr="0">
            <a:norm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59" name="Google Shape;59;p53"/>
          <p:cNvSpPr txBox="1">
            <a:spLocks noGrp="1"/>
          </p:cNvSpPr>
          <p:nvPr>
            <p:ph type="title"/>
          </p:nvPr>
        </p:nvSpPr>
        <p:spPr>
          <a:xfrm>
            <a:off x="597600" y="468000"/>
            <a:ext cx="17100000" cy="9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M PLUS 1p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53"/>
          <p:cNvSpPr txBox="1">
            <a:spLocks noGrp="1"/>
          </p:cNvSpPr>
          <p:nvPr>
            <p:ph type="body" idx="2"/>
          </p:nvPr>
        </p:nvSpPr>
        <p:spPr>
          <a:xfrm>
            <a:off x="597600" y="1548000"/>
            <a:ext cx="17100000" cy="11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45700" rIns="91425" bIns="45700" anchor="t" anchorCtr="0">
            <a:norm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61" name="Google Shape;61;p53"/>
          <p:cNvSpPr txBox="1">
            <a:spLocks noGrp="1"/>
          </p:cNvSpPr>
          <p:nvPr>
            <p:ph type="sldNum" idx="12"/>
          </p:nvPr>
        </p:nvSpPr>
        <p:spPr>
          <a:xfrm>
            <a:off x="0" y="468000"/>
            <a:ext cx="5760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1pPr>
            <a:lvl2pPr marL="0" lvl="1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2pPr>
            <a:lvl3pPr marL="0" lvl="2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3pPr>
            <a:lvl4pPr marL="0" lvl="3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4pPr>
            <a:lvl5pPr marL="0" lvl="4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5pPr>
            <a:lvl6pPr marL="0" lvl="5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6pPr>
            <a:lvl7pPr marL="0" lvl="6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7pPr>
            <a:lvl8pPr marL="0" lvl="7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8pPr>
            <a:lvl9pPr marL="0" lvl="8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[3]2カラム+フルセット2">
  <p:cSld name="[3]2カラム+フルセット2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54"/>
          <p:cNvSpPr txBox="1">
            <a:spLocks noGrp="1"/>
          </p:cNvSpPr>
          <p:nvPr>
            <p:ph type="title"/>
          </p:nvPr>
        </p:nvSpPr>
        <p:spPr>
          <a:xfrm>
            <a:off x="597600" y="468000"/>
            <a:ext cx="17100000" cy="9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M PLUS 1p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54"/>
          <p:cNvSpPr txBox="1">
            <a:spLocks noGrp="1"/>
          </p:cNvSpPr>
          <p:nvPr>
            <p:ph type="body" idx="1"/>
          </p:nvPr>
        </p:nvSpPr>
        <p:spPr>
          <a:xfrm>
            <a:off x="597600" y="3703362"/>
            <a:ext cx="8532000" cy="5904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0000" rIns="503975" bIns="900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65" name="Google Shape;65;p54"/>
          <p:cNvSpPr txBox="1">
            <a:spLocks noGrp="1"/>
          </p:cNvSpPr>
          <p:nvPr>
            <p:ph type="body" idx="2"/>
          </p:nvPr>
        </p:nvSpPr>
        <p:spPr>
          <a:xfrm>
            <a:off x="9158400" y="3703362"/>
            <a:ext cx="8532000" cy="5904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0000" rIns="503975" bIns="900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66" name="Google Shape;66;p54"/>
          <p:cNvSpPr txBox="1">
            <a:spLocks noGrp="1"/>
          </p:cNvSpPr>
          <p:nvPr>
            <p:ph type="body" idx="3"/>
          </p:nvPr>
        </p:nvSpPr>
        <p:spPr>
          <a:xfrm>
            <a:off x="9163160" y="2983362"/>
            <a:ext cx="8532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0000" rIns="216000" bIns="900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ts val="3200"/>
              <a:buNone/>
              <a:defRPr sz="3200" b="1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54"/>
          <p:cNvSpPr txBox="1">
            <a:spLocks noGrp="1"/>
          </p:cNvSpPr>
          <p:nvPr>
            <p:ph type="body" idx="4"/>
          </p:nvPr>
        </p:nvSpPr>
        <p:spPr>
          <a:xfrm>
            <a:off x="597600" y="2983362"/>
            <a:ext cx="8532000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0000" rIns="216000" bIns="900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accent1"/>
              </a:buClr>
              <a:buSzPts val="3200"/>
              <a:buNone/>
              <a:defRPr sz="3200" b="1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68" name="Google Shape;68;p54"/>
          <p:cNvSpPr txBox="1">
            <a:spLocks noGrp="1"/>
          </p:cNvSpPr>
          <p:nvPr>
            <p:ph type="body" idx="5"/>
          </p:nvPr>
        </p:nvSpPr>
        <p:spPr>
          <a:xfrm>
            <a:off x="597600" y="1548000"/>
            <a:ext cx="17100000" cy="11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45700" rIns="91425" bIns="45700" anchor="t" anchorCtr="0">
            <a:noAutofit/>
          </a:bodyPr>
          <a:lstStyle>
            <a:lvl1pPr marL="457200" lvl="0" indent="-228600" algn="l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3000"/>
              <a:buNone/>
              <a:defRPr sz="3000">
                <a:solidFill>
                  <a:srgbClr val="88888A"/>
                </a:solidFill>
              </a:defRPr>
            </a:lvl2pPr>
            <a:lvl3pPr marL="1371600" lvl="2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700"/>
              <a:buNone/>
              <a:defRPr sz="2700">
                <a:solidFill>
                  <a:srgbClr val="88888A"/>
                </a:solidFill>
              </a:defRPr>
            </a:lvl3pPr>
            <a:lvl4pPr marL="1828800" lvl="3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4pPr>
            <a:lvl5pPr marL="2286000" lvl="4" indent="-228600" algn="l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A"/>
              </a:buClr>
              <a:buSzPts val="2400"/>
              <a:buNone/>
              <a:defRPr sz="2400">
                <a:solidFill>
                  <a:srgbClr val="88888A"/>
                </a:solidFill>
              </a:defRPr>
            </a:lvl9pPr>
          </a:lstStyle>
          <a:p>
            <a:endParaRPr/>
          </a:p>
        </p:txBody>
      </p:sp>
      <p:sp>
        <p:nvSpPr>
          <p:cNvPr id="69" name="Google Shape;69;p54"/>
          <p:cNvSpPr txBox="1">
            <a:spLocks noGrp="1"/>
          </p:cNvSpPr>
          <p:nvPr>
            <p:ph type="sldNum" idx="12"/>
          </p:nvPr>
        </p:nvSpPr>
        <p:spPr>
          <a:xfrm>
            <a:off x="0" y="468000"/>
            <a:ext cx="5760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45700" rIns="91425" bIns="45700" anchor="ctr" anchorCtr="0">
            <a:noAutofit/>
          </a:bodyPr>
          <a:lstStyle>
            <a:lvl1pPr marL="0" lvl="0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1pPr>
            <a:lvl2pPr marL="0" lvl="1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2pPr>
            <a:lvl3pPr marL="0" lvl="2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3pPr>
            <a:lvl4pPr marL="0" lvl="3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4pPr>
            <a:lvl5pPr marL="0" lvl="4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5pPr>
            <a:lvl6pPr marL="0" lvl="5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6pPr>
            <a:lvl7pPr marL="0" lvl="6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7pPr>
            <a:lvl8pPr marL="0" lvl="7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8pPr>
            <a:lvl9pPr marL="0" lvl="8" indent="0" algn="ctr">
              <a:spcBef>
                <a:spcPts val="0"/>
              </a:spcBef>
              <a:buNone/>
              <a:defRPr sz="1800" b="0" i="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5488">
          <p15:clr>
            <a:srgbClr val="FBAE40"/>
          </p15:clr>
        </p15:guide>
        <p15:guide id="2" pos="603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8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2"/>
          <p:cNvSpPr txBox="1">
            <a:spLocks noGrp="1"/>
          </p:cNvSpPr>
          <p:nvPr>
            <p:ph type="body" idx="1"/>
          </p:nvPr>
        </p:nvSpPr>
        <p:spPr>
          <a:xfrm>
            <a:off x="597600" y="1554346"/>
            <a:ext cx="17100000" cy="8095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45700" rIns="91425" bIns="45700" anchor="t" anchorCtr="0">
            <a:normAutofit/>
          </a:bodyPr>
          <a:lstStyle>
            <a:lvl1pPr marL="457200" marR="0" lvl="0" indent="-431800" algn="l" rtl="0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M PLUS 1p"/>
                <a:ea typeface="M PLUS 1p"/>
                <a:cs typeface="M PLUS 1p"/>
                <a:sym typeface="M PLUS 1p"/>
              </a:defRPr>
            </a:lvl1pPr>
            <a:lvl2pPr marL="914400" marR="0" lvl="1" indent="-406400" algn="l" rtl="0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M PLUS 1p"/>
                <a:ea typeface="M PLUS 1p"/>
                <a:cs typeface="M PLUS 1p"/>
                <a:sym typeface="M PLUS 1p"/>
              </a:defRPr>
            </a:lvl2pPr>
            <a:lvl3pPr marL="1371600" marR="0" lvl="2" indent="-381000" algn="l" rtl="0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M PLUS 1p"/>
                <a:ea typeface="M PLUS 1p"/>
                <a:cs typeface="M PLUS 1p"/>
                <a:sym typeface="M PLUS 1p"/>
              </a:defRPr>
            </a:lvl3pPr>
            <a:lvl4pPr marL="1828800" marR="0" lvl="3" indent="-355600" algn="l" rtl="0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M PLUS 1p"/>
                <a:ea typeface="M PLUS 1p"/>
                <a:cs typeface="M PLUS 1p"/>
                <a:sym typeface="M PLUS 1p"/>
              </a:defRPr>
            </a:lvl4pPr>
            <a:lvl5pPr marL="2286000" marR="0" lvl="4" indent="-342900" algn="l" rtl="0">
              <a:lnSpc>
                <a:spcPct val="13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M PLUS 1p"/>
                <a:ea typeface="M PLUS 1p"/>
                <a:cs typeface="M PLUS 1p"/>
                <a:sym typeface="M PLUS 1p"/>
              </a:defRPr>
            </a:lvl5pPr>
            <a:lvl6pPr marL="2743200" marR="0" lvl="5" indent="-4000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M PLUS 1p"/>
                <a:ea typeface="M PLUS 1p"/>
                <a:cs typeface="M PLUS 1p"/>
                <a:sym typeface="M PLUS 1p"/>
              </a:defRPr>
            </a:lvl6pPr>
            <a:lvl7pPr marL="3200400" marR="0" lvl="6" indent="-4000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M PLUS 1p"/>
                <a:ea typeface="M PLUS 1p"/>
                <a:cs typeface="M PLUS 1p"/>
                <a:sym typeface="M PLUS 1p"/>
              </a:defRPr>
            </a:lvl7pPr>
            <a:lvl8pPr marL="3657600" marR="0" lvl="7" indent="-4000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M PLUS 1p"/>
                <a:ea typeface="M PLUS 1p"/>
                <a:cs typeface="M PLUS 1p"/>
                <a:sym typeface="M PLUS 1p"/>
              </a:defRPr>
            </a:lvl8pPr>
            <a:lvl9pPr marL="4114800" marR="0" lvl="8" indent="-4000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700" b="0" i="0" u="none" strike="noStrike" cap="none">
                <a:solidFill>
                  <a:schemeClr val="dk1"/>
                </a:solidFill>
                <a:latin typeface="M PLUS 1p"/>
                <a:ea typeface="M PLUS 1p"/>
                <a:cs typeface="M PLUS 1p"/>
                <a:sym typeface="M PLUS 1p"/>
              </a:defRPr>
            </a:lvl9pPr>
          </a:lstStyle>
          <a:p>
            <a:endParaRPr/>
          </a:p>
        </p:txBody>
      </p:sp>
      <p:sp>
        <p:nvSpPr>
          <p:cNvPr id="11" name="Google Shape;11;p42"/>
          <p:cNvSpPr txBox="1">
            <a:spLocks noGrp="1"/>
          </p:cNvSpPr>
          <p:nvPr>
            <p:ph type="sldNum" idx="12"/>
          </p:nvPr>
        </p:nvSpPr>
        <p:spPr>
          <a:xfrm>
            <a:off x="0" y="468000"/>
            <a:ext cx="576000" cy="43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45700" rIns="91425" bIns="4570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1pPr>
            <a:lvl2pPr marL="0" marR="0" lvl="1" indent="0" algn="ctr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2pPr>
            <a:lvl3pPr marL="0" marR="0" lvl="2" indent="0" algn="ctr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3pPr>
            <a:lvl4pPr marL="0" marR="0" lvl="3" indent="0" algn="ctr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4pPr>
            <a:lvl5pPr marL="0" marR="0" lvl="4" indent="0" algn="ctr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5pPr>
            <a:lvl6pPr marL="0" marR="0" lvl="5" indent="0" algn="ctr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6pPr>
            <a:lvl7pPr marL="0" marR="0" lvl="6" indent="0" algn="ctr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7pPr>
            <a:lvl8pPr marL="0" marR="0" lvl="7" indent="0" algn="ctr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8pPr>
            <a:lvl9pPr marL="0" marR="0" lvl="8" indent="0" algn="ctr" rtl="0">
              <a:spcBef>
                <a:spcPts val="0"/>
              </a:spcBef>
              <a:buNone/>
              <a:defRPr sz="1800" b="0" i="0" u="none" strike="noStrike" cap="none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sp>
        <p:nvSpPr>
          <p:cNvPr id="12" name="Google Shape;12;p42"/>
          <p:cNvSpPr txBox="1">
            <a:spLocks noGrp="1"/>
          </p:cNvSpPr>
          <p:nvPr>
            <p:ph type="title"/>
          </p:nvPr>
        </p:nvSpPr>
        <p:spPr>
          <a:xfrm>
            <a:off x="597600" y="468000"/>
            <a:ext cx="17100000" cy="9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M PLUS 1p"/>
              <a:buNone/>
              <a:defRPr sz="4000" b="1" i="0" u="none" strike="noStrike" cap="none">
                <a:solidFill>
                  <a:schemeClr val="dk1"/>
                </a:solidFill>
                <a:latin typeface="M PLUS 1p"/>
                <a:ea typeface="M PLUS 1p"/>
                <a:cs typeface="M PLUS 1p"/>
                <a:sym typeface="M PLUS 1p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  <p:sldLayoutId id="2147483665" r:id="rId14"/>
    <p:sldLayoutId id="2147483666" r:id="rId15"/>
    <p:sldLayoutId id="2147483667" r:id="rId16"/>
    <p:sldLayoutId id="2147483668" r:id="rId17"/>
    <p:sldLayoutId id="2147483669" r:id="rId18"/>
    <p:sldLayoutId id="2147483670" r:id="rId19"/>
    <p:sldLayoutId id="2147483671" r:id="rId20"/>
    <p:sldLayoutId id="2147483672" r:id="rId21"/>
    <p:sldLayoutId id="2147483673" r:id="rId22"/>
    <p:sldLayoutId id="2147483674" r:id="rId23"/>
    <p:sldLayoutId id="2147483675" r:id="rId24"/>
    <p:sldLayoutId id="2147483676" r:id="rId25"/>
    <p:sldLayoutId id="2147483677" r:id="rId2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94">
          <p15:clr>
            <a:srgbClr val="F26B43"/>
          </p15:clr>
        </p15:guide>
        <p15:guide id="2" pos="362">
          <p15:clr>
            <a:srgbClr val="F26B43"/>
          </p15:clr>
        </p15:guide>
        <p15:guide id="3" pos="634">
          <p15:clr>
            <a:srgbClr val="F26B43"/>
          </p15:clr>
        </p15:guide>
        <p15:guide id="4">
          <p15:clr>
            <a:srgbClr val="F26B43"/>
          </p15:clr>
        </p15:guide>
        <p15:guide id="5" pos="1269">
          <p15:clr>
            <a:srgbClr val="F26B43"/>
          </p15:clr>
        </p15:guide>
        <p15:guide id="6" pos="2177">
          <p15:clr>
            <a:srgbClr val="F26B43"/>
          </p15:clr>
        </p15:guide>
        <p15:guide id="7" pos="3084">
          <p15:clr>
            <a:srgbClr val="F26B43"/>
          </p15:clr>
        </p15:guide>
        <p15:guide id="8" orient="horz">
          <p15:clr>
            <a:srgbClr val="F26B43"/>
          </p15:clr>
        </p15:guide>
        <p15:guide id="9" pos="3900">
          <p15:clr>
            <a:srgbClr val="F26B43"/>
          </p15:clr>
        </p15:guide>
        <p15:guide id="10" pos="4218">
          <p15:clr>
            <a:srgbClr val="F26B43"/>
          </p15:clr>
        </p15:guide>
        <p15:guide id="11" pos="4853">
          <p15:clr>
            <a:srgbClr val="F26B43"/>
          </p15:clr>
        </p15:guide>
        <p15:guide id="12" pos="5760">
          <p15:clr>
            <a:srgbClr val="F26B43"/>
          </p15:clr>
        </p15:guide>
        <p15:guide id="13" pos="6667">
          <p15:clr>
            <a:srgbClr val="F26B43"/>
          </p15:clr>
        </p15:guide>
        <p15:guide id="14" pos="7574">
          <p15:clr>
            <a:srgbClr val="F26B43"/>
          </p15:clr>
        </p15:guide>
        <p15:guide id="15" orient="horz" pos="291">
          <p15:clr>
            <a:srgbClr val="F26B43"/>
          </p15:clr>
        </p15:guide>
        <p15:guide id="16" pos="7847">
          <p15:clr>
            <a:srgbClr val="F26B43"/>
          </p15:clr>
        </p15:guide>
        <p15:guide id="17" pos="8482">
          <p15:clr>
            <a:srgbClr val="F26B43"/>
          </p15:clr>
        </p15:guide>
        <p15:guide id="18" pos="9343">
          <p15:clr>
            <a:srgbClr val="F26B43"/>
          </p15:clr>
        </p15:guide>
        <p15:guide id="19" pos="10251">
          <p15:clr>
            <a:srgbClr val="F26B43"/>
          </p15:clr>
        </p15:guide>
        <p15:guide id="20" pos="11158">
          <p15:clr>
            <a:srgbClr val="F26B43"/>
          </p15:clr>
        </p15:guide>
        <p15:guide id="21" pos="11520">
          <p15:clr>
            <a:srgbClr val="F26B43"/>
          </p15:clr>
        </p15:guide>
        <p15:guide id="22" pos="10886">
          <p15:clr>
            <a:srgbClr val="F26B43"/>
          </p15:clr>
        </p15:guide>
        <p15:guide id="23" pos="7302">
          <p15:clr>
            <a:srgbClr val="F26B43"/>
          </p15:clr>
        </p15:guide>
        <p15:guide id="24" pos="3673">
          <p15:clr>
            <a:srgbClr val="F26B43"/>
          </p15:clr>
        </p15:guide>
        <p15:guide id="25" orient="horz" pos="1879">
          <p15:clr>
            <a:srgbClr val="F26B43"/>
          </p15:clr>
        </p15:guide>
        <p15:guide id="26" orient="horz" pos="2106">
          <p15:clr>
            <a:srgbClr val="F26B43"/>
          </p15:clr>
        </p15:guide>
        <p15:guide id="27" orient="horz" pos="2332">
          <p15:clr>
            <a:srgbClr val="F26B43"/>
          </p15:clr>
        </p15:guide>
        <p15:guide id="28" orient="horz" pos="2559">
          <p15:clr>
            <a:srgbClr val="F26B43"/>
          </p15:clr>
        </p15:guide>
        <p15:guide id="29" orient="horz" pos="2786">
          <p15:clr>
            <a:srgbClr val="F26B43"/>
          </p15:clr>
        </p15:guide>
        <p15:guide id="30" orient="horz" pos="3013">
          <p15:clr>
            <a:srgbClr val="F26B43"/>
          </p15:clr>
        </p15:guide>
        <p15:guide id="31" orient="horz" pos="3421">
          <p15:clr>
            <a:srgbClr val="F26B43"/>
          </p15:clr>
        </p15:guide>
        <p15:guide id="32" orient="horz" pos="3648">
          <p15:clr>
            <a:srgbClr val="F26B43"/>
          </p15:clr>
        </p15:guide>
        <p15:guide id="33" orient="horz" pos="3875">
          <p15:clr>
            <a:srgbClr val="F26B43"/>
          </p15:clr>
        </p15:guide>
        <p15:guide id="34" orient="horz" pos="4056">
          <p15:clr>
            <a:srgbClr val="F26B43"/>
          </p15:clr>
        </p15:guide>
        <p15:guide id="35" orient="horz" pos="4283">
          <p15:clr>
            <a:srgbClr val="F26B43"/>
          </p15:clr>
        </p15:guide>
        <p15:guide id="36" orient="horz" pos="4510">
          <p15:clr>
            <a:srgbClr val="F26B43"/>
          </p15:clr>
        </p15:guide>
        <p15:guide id="37" orient="horz" pos="4691">
          <p15:clr>
            <a:srgbClr val="F26B43"/>
          </p15:clr>
        </p15:guide>
        <p15:guide id="38" orient="horz" pos="4918">
          <p15:clr>
            <a:srgbClr val="F26B43"/>
          </p15:clr>
        </p15:guide>
        <p15:guide id="39" orient="horz" pos="5145">
          <p15:clr>
            <a:srgbClr val="F26B43"/>
          </p15:clr>
        </p15:guide>
        <p15:guide id="40" orient="horz" pos="5371">
          <p15:clr>
            <a:srgbClr val="F26B43"/>
          </p15:clr>
        </p15:guide>
        <p15:guide id="41" orient="horz" pos="5598">
          <p15:clr>
            <a:srgbClr val="F26B43"/>
          </p15:clr>
        </p15:guide>
        <p15:guide id="42" orient="horz" pos="5825">
          <p15:clr>
            <a:srgbClr val="F26B43"/>
          </p15:clr>
        </p15:guide>
        <p15:guide id="43" orient="horz" pos="6052">
          <p15:clr>
            <a:srgbClr val="F26B43"/>
          </p15:clr>
        </p15:guide>
        <p15:guide id="44" orient="horz" pos="6279">
          <p15:clr>
            <a:srgbClr val="F26B43"/>
          </p15:clr>
        </p15:guide>
        <p15:guide id="45" orient="horz" pos="6479">
          <p15:clr>
            <a:srgbClr val="F26B43"/>
          </p15:clr>
        </p15:guide>
        <p15:guide id="46" orient="horz" pos="1652">
          <p15:clr>
            <a:srgbClr val="F26B43"/>
          </p15:clr>
        </p15:guide>
        <p15:guide id="47" orient="horz" pos="1425">
          <p15:clr>
            <a:srgbClr val="F26B43"/>
          </p15:clr>
        </p15:guide>
        <p15:guide id="48" orient="horz" pos="1198">
          <p15:clr>
            <a:srgbClr val="F26B43"/>
          </p15:clr>
        </p15:guide>
        <p15:guide id="49" orient="horz" pos="972">
          <p15:clr>
            <a:srgbClr val="F26B43"/>
          </p15:clr>
        </p15:guide>
        <p15:guide id="50" orient="horz" pos="745">
          <p15:clr>
            <a:srgbClr val="F26B43"/>
          </p15:clr>
        </p15:guide>
        <p15:guide id="51" orient="horz" pos="51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"/>
          <p:cNvSpPr txBox="1">
            <a:spLocks noGrp="1"/>
          </p:cNvSpPr>
          <p:nvPr>
            <p:ph type="ctrTitle"/>
          </p:nvPr>
        </p:nvSpPr>
        <p:spPr>
          <a:xfrm>
            <a:off x="1511153" y="4782666"/>
            <a:ext cx="16211134" cy="1357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40000" tIns="91425" rIns="220625" bIns="91425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M PLUS 1p"/>
              <a:buNone/>
            </a:pPr>
            <a:r>
              <a:rPr lang="ja-JP"/>
              <a:t>Grafferスマート申請</a:t>
            </a:r>
            <a:br>
              <a:rPr lang="ja-JP"/>
            </a:br>
            <a:r>
              <a:rPr lang="ja-JP"/>
              <a:t>住民向けマニュアル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3"/>
          <p:cNvSpPr txBox="1">
            <a:spLocks noGrp="1"/>
          </p:cNvSpPr>
          <p:nvPr>
            <p:ph type="ctrTitle"/>
          </p:nvPr>
        </p:nvSpPr>
        <p:spPr>
          <a:xfrm>
            <a:off x="579379" y="4062586"/>
            <a:ext cx="17142908" cy="1357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1425" rIns="220625" bIns="91425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M PLUS 1p"/>
              <a:buNone/>
            </a:pPr>
            <a:r>
              <a:rPr lang="ja-JP"/>
              <a:t>申請操作マニュアル</a:t>
            </a:r>
            <a:endParaRPr/>
          </a:p>
        </p:txBody>
      </p:sp>
      <p:sp>
        <p:nvSpPr>
          <p:cNvPr id="197" name="Google Shape;197;p3"/>
          <p:cNvSpPr txBox="1">
            <a:spLocks noGrp="1"/>
          </p:cNvSpPr>
          <p:nvPr>
            <p:ph type="subTitle" idx="1"/>
          </p:nvPr>
        </p:nvSpPr>
        <p:spPr>
          <a:xfrm>
            <a:off x="579378" y="2980800"/>
            <a:ext cx="17133947" cy="7267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91425" rIns="221350" bIns="91425" anchor="t" anchorCtr="0">
            <a:noAutofit/>
          </a:bodyPr>
          <a:lstStyle/>
          <a:p>
            <a:pPr marL="342854" lvl="0" indent="-34285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000"/>
              <a:buNone/>
            </a:pPr>
            <a:r>
              <a:rPr lang="ja-JP"/>
              <a:t>簡易申請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4"/>
          <p:cNvSpPr txBox="1">
            <a:spLocks noGrp="1"/>
          </p:cNvSpPr>
          <p:nvPr>
            <p:ph type="title"/>
          </p:nvPr>
        </p:nvSpPr>
        <p:spPr>
          <a:xfrm>
            <a:off x="597600" y="468000"/>
            <a:ext cx="17100000" cy="9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M PLUS 1p"/>
              <a:buNone/>
            </a:pPr>
            <a:r>
              <a:rPr lang="ja-JP"/>
              <a:t>１ 申請を開始する</a:t>
            </a:r>
            <a:endParaRPr/>
          </a:p>
        </p:txBody>
      </p:sp>
      <p:sp>
        <p:nvSpPr>
          <p:cNvPr id="203" name="Google Shape;203;p4"/>
          <p:cNvSpPr txBox="1"/>
          <p:nvPr/>
        </p:nvSpPr>
        <p:spPr>
          <a:xfrm>
            <a:off x="597599" y="1543050"/>
            <a:ext cx="16542537" cy="1822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45700" rIns="720000" bIns="45700" anchor="ctr" anchorCtr="0">
            <a:noAutofit/>
          </a:bodyPr>
          <a:lstStyle/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ja-JP" sz="2800" b="0" i="0" u="none" strike="noStrike" cap="none">
                <a:solidFill>
                  <a:schemeClr val="dk1"/>
                </a:solidFill>
                <a:latin typeface="M PLUS 1p"/>
                <a:ea typeface="M PLUS 1p"/>
                <a:cs typeface="M PLUS 1p"/>
                <a:sym typeface="M PLUS 1p"/>
              </a:rPr>
              <a:t>申請のトップページにある、「ログインして申請に進む」または「メール認証して申請に進む」を選択して進んでください。</a:t>
            </a:r>
            <a:endParaRPr sz="2800" b="0" i="0" u="none" strike="noStrike" cap="none">
              <a:solidFill>
                <a:schemeClr val="dk1"/>
              </a:solidFill>
              <a:latin typeface="M PLUS 1p"/>
              <a:ea typeface="M PLUS 1p"/>
              <a:cs typeface="M PLUS 1p"/>
              <a:sym typeface="M PLUS 1p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F965FE35-5FBD-EB1D-CD60-187D244B56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872" y="3274250"/>
            <a:ext cx="7749030" cy="666858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5"/>
          <p:cNvSpPr/>
          <p:nvPr/>
        </p:nvSpPr>
        <p:spPr>
          <a:xfrm>
            <a:off x="12410661" y="5095462"/>
            <a:ext cx="4810539" cy="3816000"/>
          </a:xfrm>
          <a:prstGeom prst="rect">
            <a:avLst/>
          </a:prstGeom>
          <a:solidFill>
            <a:srgbClr val="F1F0F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M PLUS 1p"/>
              <a:ea typeface="M PLUS 1p"/>
              <a:cs typeface="M PLUS 1p"/>
              <a:sym typeface="M PLUS 1p"/>
            </a:endParaRPr>
          </a:p>
        </p:txBody>
      </p:sp>
      <p:sp>
        <p:nvSpPr>
          <p:cNvPr id="210" name="Google Shape;210;p5"/>
          <p:cNvSpPr/>
          <p:nvPr/>
        </p:nvSpPr>
        <p:spPr>
          <a:xfrm>
            <a:off x="6771861" y="5102089"/>
            <a:ext cx="4810539" cy="3816000"/>
          </a:xfrm>
          <a:prstGeom prst="rect">
            <a:avLst/>
          </a:prstGeom>
          <a:solidFill>
            <a:srgbClr val="F1F0F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M PLUS 1p"/>
              <a:ea typeface="M PLUS 1p"/>
              <a:cs typeface="M PLUS 1p"/>
              <a:sym typeface="M PLUS 1p"/>
            </a:endParaRPr>
          </a:p>
        </p:txBody>
      </p:sp>
      <p:sp>
        <p:nvSpPr>
          <p:cNvPr id="211" name="Google Shape;211;p5"/>
          <p:cNvSpPr/>
          <p:nvPr/>
        </p:nvSpPr>
        <p:spPr>
          <a:xfrm>
            <a:off x="1212574" y="5128591"/>
            <a:ext cx="4810539" cy="3816000"/>
          </a:xfrm>
          <a:prstGeom prst="rect">
            <a:avLst/>
          </a:prstGeom>
          <a:solidFill>
            <a:srgbClr val="F1F0F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M PLUS 1p"/>
              <a:ea typeface="M PLUS 1p"/>
              <a:cs typeface="M PLUS 1p"/>
              <a:sym typeface="M PLUS 1p"/>
            </a:endParaRPr>
          </a:p>
        </p:txBody>
      </p:sp>
      <p:sp>
        <p:nvSpPr>
          <p:cNvPr id="212" name="Google Shape;212;p5"/>
          <p:cNvSpPr txBox="1">
            <a:spLocks noGrp="1"/>
          </p:cNvSpPr>
          <p:nvPr>
            <p:ph type="title"/>
          </p:nvPr>
        </p:nvSpPr>
        <p:spPr>
          <a:xfrm>
            <a:off x="597600" y="468000"/>
            <a:ext cx="17100000" cy="9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M PLUS 1p"/>
              <a:buNone/>
            </a:pPr>
            <a:r>
              <a:rPr lang="ja-JP"/>
              <a:t>２ ログインして申請をする</a:t>
            </a:r>
            <a:endParaRPr/>
          </a:p>
        </p:txBody>
      </p:sp>
      <p:sp>
        <p:nvSpPr>
          <p:cNvPr id="213" name="Google Shape;213;p5"/>
          <p:cNvSpPr txBox="1"/>
          <p:nvPr/>
        </p:nvSpPr>
        <p:spPr>
          <a:xfrm>
            <a:off x="597599" y="1371600"/>
            <a:ext cx="16542537" cy="17890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45700" rIns="720000" bIns="45700" anchor="ctr" anchorCtr="0">
            <a:noAutofit/>
          </a:bodyPr>
          <a:lstStyle/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ja-JP" sz="2800" b="0" i="0" u="none" strike="noStrike" cap="none" dirty="0">
                <a:solidFill>
                  <a:schemeClr val="dk1"/>
                </a:solidFill>
                <a:latin typeface="M PLUS 1p"/>
                <a:ea typeface="M PLUS 1p"/>
                <a:cs typeface="M PLUS 1p"/>
                <a:sym typeface="M PLUS 1p"/>
              </a:rPr>
              <a:t>「 ログインして申請に進む 」場合は、Googleでログイン、LINEでログイン、</a:t>
            </a:r>
            <a:r>
              <a:rPr lang="ja-JP" altLang="en-US" sz="2800" dirty="0">
                <a:solidFill>
                  <a:schemeClr val="dk1"/>
                </a:solidFill>
                <a:latin typeface="M PLUS 1p"/>
                <a:ea typeface="M PLUS 1p"/>
                <a:cs typeface="M PLUS 1p"/>
                <a:sym typeface="M PLUS 1p"/>
              </a:rPr>
              <a:t>メールアドレス</a:t>
            </a:r>
            <a:r>
              <a:rPr lang="ja-JP" sz="2800" b="0" i="0" u="none" strike="noStrike" cap="none" dirty="0">
                <a:solidFill>
                  <a:schemeClr val="dk1"/>
                </a:solidFill>
                <a:latin typeface="M PLUS 1p"/>
                <a:ea typeface="M PLUS 1p"/>
                <a:cs typeface="M PLUS 1p"/>
                <a:sym typeface="M PLUS 1p"/>
              </a:rPr>
              <a:t>でログインする方法がございます</a:t>
            </a:r>
            <a:r>
              <a:rPr lang="ja-JP" altLang="en-US" sz="2800" b="0" i="0" u="none" strike="noStrike" cap="none" dirty="0">
                <a:solidFill>
                  <a:schemeClr val="dk1"/>
                </a:solidFill>
                <a:latin typeface="M PLUS 1p"/>
                <a:ea typeface="M PLUS 1p"/>
                <a:cs typeface="M PLUS 1p"/>
                <a:sym typeface="M PLUS 1p"/>
              </a:rPr>
              <a:t>（</a:t>
            </a:r>
            <a:r>
              <a:rPr lang="en-US" altLang="ja-JP" sz="2800" b="0" i="0" u="none" strike="noStrike" cap="none" dirty="0">
                <a:solidFill>
                  <a:schemeClr val="dk1"/>
                </a:solidFill>
                <a:latin typeface="M PLUS 1p"/>
                <a:ea typeface="M PLUS 1p"/>
                <a:cs typeface="M PLUS 1p"/>
                <a:sym typeface="M PLUS 1p"/>
              </a:rPr>
              <a:t>G</a:t>
            </a:r>
            <a:r>
              <a:rPr lang="ja-JP" altLang="en-US" sz="2800" b="0" i="0" u="none" strike="noStrike" cap="none" dirty="0">
                <a:solidFill>
                  <a:schemeClr val="dk1"/>
                </a:solidFill>
                <a:latin typeface="M PLUS 1p"/>
                <a:ea typeface="M PLUS 1p"/>
                <a:cs typeface="M PLUS 1p"/>
                <a:sym typeface="M PLUS 1p"/>
              </a:rPr>
              <a:t>ビズ</a:t>
            </a:r>
            <a:r>
              <a:rPr lang="en-US" altLang="ja-JP" sz="2800" b="0" i="0" u="none" strike="noStrike" cap="none" dirty="0">
                <a:solidFill>
                  <a:schemeClr val="dk1"/>
                </a:solidFill>
                <a:latin typeface="M PLUS 1p"/>
                <a:ea typeface="M PLUS 1p"/>
                <a:cs typeface="M PLUS 1p"/>
                <a:sym typeface="M PLUS 1p"/>
              </a:rPr>
              <a:t>ID</a:t>
            </a:r>
            <a:r>
              <a:rPr lang="ja-JP" altLang="en-US" sz="2800" b="0" i="0" u="none" strike="noStrike" cap="none" dirty="0">
                <a:solidFill>
                  <a:schemeClr val="dk1"/>
                </a:solidFill>
                <a:latin typeface="M PLUS 1p"/>
                <a:ea typeface="M PLUS 1p"/>
                <a:cs typeface="M PLUS 1p"/>
                <a:sym typeface="M PLUS 1p"/>
              </a:rPr>
              <a:t>でのログインは、全自治体に表示がされますが、ご利用できるのは</a:t>
            </a:r>
            <a:r>
              <a:rPr lang="ja-JP" altLang="en-US" sz="2800" dirty="0">
                <a:solidFill>
                  <a:schemeClr val="dk1"/>
                </a:solidFill>
                <a:latin typeface="M PLUS 1p"/>
                <a:ea typeface="M PLUS 1p"/>
                <a:cs typeface="M PLUS 1p"/>
                <a:sym typeface="M PLUS 1p"/>
              </a:rPr>
              <a:t>設定が完了した自治体のみとなります。</a:t>
            </a:r>
            <a:r>
              <a:rPr lang="ja-JP" altLang="en-US" sz="2800" b="0" i="0" u="none" strike="noStrike" cap="none" dirty="0">
                <a:solidFill>
                  <a:schemeClr val="dk1"/>
                </a:solidFill>
                <a:latin typeface="M PLUS 1p"/>
                <a:ea typeface="M PLUS 1p"/>
                <a:cs typeface="M PLUS 1p"/>
                <a:sym typeface="M PLUS 1p"/>
              </a:rPr>
              <a:t>）</a:t>
            </a:r>
            <a:r>
              <a:rPr lang="ja-JP" sz="2800" b="0" i="0" u="none" strike="noStrike" cap="none" dirty="0">
                <a:solidFill>
                  <a:schemeClr val="dk1"/>
                </a:solidFill>
                <a:latin typeface="M PLUS 1p"/>
                <a:ea typeface="M PLUS 1p"/>
                <a:cs typeface="M PLUS 1p"/>
                <a:sym typeface="M PLUS 1p"/>
              </a:rPr>
              <a:t>。</a:t>
            </a:r>
            <a:endParaRPr sz="2800" b="0" i="0" u="none" strike="noStrike" cap="none" dirty="0">
              <a:solidFill>
                <a:schemeClr val="dk1"/>
              </a:solidFill>
              <a:latin typeface="M PLUS 1p"/>
              <a:ea typeface="M PLUS 1p"/>
              <a:cs typeface="M PLUS 1p"/>
              <a:sym typeface="M PLUS 1p"/>
            </a:endParaRPr>
          </a:p>
        </p:txBody>
      </p:sp>
      <p:sp>
        <p:nvSpPr>
          <p:cNvPr id="216" name="Google Shape;216;p5"/>
          <p:cNvSpPr txBox="1"/>
          <p:nvPr/>
        </p:nvSpPr>
        <p:spPr>
          <a:xfrm>
            <a:off x="1392733" y="5512902"/>
            <a:ext cx="4352084" cy="13914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ja-JP" sz="2400" b="0" i="0" u="none" strike="noStrike" cap="none" dirty="0">
                <a:solidFill>
                  <a:schemeClr val="dk1"/>
                </a:solidFill>
                <a:latin typeface="M PLUS 1p"/>
                <a:ea typeface="M PLUS 1p"/>
                <a:cs typeface="M PLUS 1p"/>
                <a:sym typeface="M PLUS 1p"/>
              </a:rPr>
              <a:t>Gmailアドレスとパスワードでログイン</a:t>
            </a:r>
            <a:endParaRPr dirty="0"/>
          </a:p>
        </p:txBody>
      </p:sp>
      <p:sp>
        <p:nvSpPr>
          <p:cNvPr id="217" name="Google Shape;217;p5"/>
          <p:cNvSpPr txBox="1"/>
          <p:nvPr/>
        </p:nvSpPr>
        <p:spPr>
          <a:xfrm>
            <a:off x="7051412" y="5413512"/>
            <a:ext cx="4438224" cy="31473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ja-JP" sz="2400" b="0" i="0" u="none" strike="noStrike" cap="none">
                <a:solidFill>
                  <a:schemeClr val="dk1"/>
                </a:solidFill>
                <a:latin typeface="M PLUS 1p"/>
                <a:ea typeface="M PLUS 1p"/>
                <a:cs typeface="M PLUS 1p"/>
                <a:sym typeface="M PLUS 1p"/>
              </a:rPr>
              <a:t>スマートフォンで操作されている場合は、LINEアプリへ自動遷移して認証します</a:t>
            </a:r>
            <a:endParaRPr sz="2400" b="0" i="0" u="none" strike="noStrike" cap="none">
              <a:solidFill>
                <a:schemeClr val="dk1"/>
              </a:solidFill>
              <a:latin typeface="M PLUS 1p"/>
              <a:ea typeface="M PLUS 1p"/>
              <a:cs typeface="M PLUS 1p"/>
              <a:sym typeface="M PLUS 1p"/>
            </a:endParaRPr>
          </a:p>
          <a:p>
            <a:pPr marL="0" marR="0" lvl="0" indent="0" algn="l" rtl="0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ja-JP" sz="2400" b="0" i="0" u="none" strike="noStrike" cap="none">
                <a:solidFill>
                  <a:schemeClr val="dk1"/>
                </a:solidFill>
                <a:latin typeface="M PLUS 1p"/>
                <a:ea typeface="M PLUS 1p"/>
                <a:cs typeface="M PLUS 1p"/>
                <a:sym typeface="M PLUS 1p"/>
              </a:rPr>
              <a:t>※認証後、通知用メールアドレスを別途設定してください</a:t>
            </a:r>
            <a:endParaRPr/>
          </a:p>
        </p:txBody>
      </p:sp>
      <p:cxnSp>
        <p:nvCxnSpPr>
          <p:cNvPr id="218" name="Google Shape;218;p5"/>
          <p:cNvCxnSpPr/>
          <p:nvPr/>
        </p:nvCxnSpPr>
        <p:spPr>
          <a:xfrm>
            <a:off x="6400800" y="5141844"/>
            <a:ext cx="0" cy="38160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9" name="Google Shape;219;p5"/>
          <p:cNvCxnSpPr/>
          <p:nvPr/>
        </p:nvCxnSpPr>
        <p:spPr>
          <a:xfrm>
            <a:off x="11999844" y="5141844"/>
            <a:ext cx="0" cy="38160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20" name="Google Shape;220;p5"/>
          <p:cNvSpPr txBox="1"/>
          <p:nvPr/>
        </p:nvSpPr>
        <p:spPr>
          <a:xfrm>
            <a:off x="12623322" y="5220348"/>
            <a:ext cx="4385215" cy="37168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ja-JP" sz="2400" b="1" i="0" u="none" strike="noStrike" cap="none" dirty="0">
                <a:solidFill>
                  <a:schemeClr val="dk1"/>
                </a:solidFill>
                <a:latin typeface="M PLUS 1p"/>
                <a:ea typeface="M PLUS 1p"/>
                <a:cs typeface="M PLUS 1p"/>
                <a:sym typeface="M PLUS 1p"/>
              </a:rPr>
              <a:t>初めてご利用の場合</a:t>
            </a:r>
            <a:r>
              <a:rPr lang="ja-JP" sz="2400" b="0" i="0" u="none" strike="noStrike" cap="none" dirty="0">
                <a:solidFill>
                  <a:schemeClr val="dk1"/>
                </a:solidFill>
                <a:latin typeface="M PLUS 1p"/>
                <a:ea typeface="M PLUS 1p"/>
                <a:cs typeface="M PLUS 1p"/>
                <a:sym typeface="M PLUS 1p"/>
              </a:rPr>
              <a:t>、ログイン画面の</a:t>
            </a:r>
            <a:r>
              <a:rPr lang="ja-JP" altLang="en-US" sz="2400" u="sng" dirty="0">
                <a:solidFill>
                  <a:srgbClr val="28509C"/>
                </a:solidFill>
                <a:latin typeface="M PLUS 1p"/>
                <a:ea typeface="M PLUS 1p"/>
                <a:cs typeface="M PLUS 1p"/>
                <a:sym typeface="M PLUS 1p"/>
              </a:rPr>
              <a:t>新規アカウント登録</a:t>
            </a:r>
            <a:r>
              <a:rPr lang="ja-JP" sz="2400" b="0" i="0" u="none" strike="noStrike" cap="none" dirty="0">
                <a:solidFill>
                  <a:schemeClr val="dk1"/>
                </a:solidFill>
                <a:latin typeface="M PLUS 1p"/>
                <a:ea typeface="M PLUS 1p"/>
                <a:cs typeface="M PLUS 1p"/>
                <a:sym typeface="M PLUS 1p"/>
              </a:rPr>
              <a:t>ボタンからアカウントを作成してください</a:t>
            </a:r>
            <a:endParaRPr sz="2400" b="0" i="0" u="none" strike="noStrike" cap="none" dirty="0">
              <a:solidFill>
                <a:schemeClr val="dk1"/>
              </a:solidFill>
              <a:latin typeface="M PLUS 1p"/>
              <a:ea typeface="M PLUS 1p"/>
              <a:cs typeface="M PLUS 1p"/>
              <a:sym typeface="M PLUS 1p"/>
            </a:endParaRPr>
          </a:p>
          <a:p>
            <a:pPr marL="0" marR="0" lvl="0" indent="0" algn="l" rtl="0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ja-JP" sz="2400" b="0" i="0" u="none" strike="noStrike" cap="none" dirty="0">
                <a:solidFill>
                  <a:schemeClr val="dk1"/>
                </a:solidFill>
                <a:latin typeface="M PLUS 1p"/>
                <a:ea typeface="M PLUS 1p"/>
                <a:cs typeface="M PLUS 1p"/>
                <a:sym typeface="M PLUS 1p"/>
              </a:rPr>
              <a:t>２回目以降は、</a:t>
            </a:r>
            <a:r>
              <a:rPr lang="ja-JP" altLang="en-US" sz="2400" b="0" i="0" u="none" strike="noStrike" cap="none" dirty="0">
                <a:solidFill>
                  <a:schemeClr val="dk1"/>
                </a:solidFill>
                <a:latin typeface="M PLUS 1p"/>
                <a:ea typeface="M PLUS 1p"/>
                <a:cs typeface="M PLUS 1p"/>
                <a:sym typeface="M PLUS 1p"/>
              </a:rPr>
              <a:t>登録した</a:t>
            </a:r>
            <a:r>
              <a:rPr lang="ja-JP" sz="2400" b="0" i="0" u="none" strike="noStrike" cap="none" dirty="0">
                <a:solidFill>
                  <a:schemeClr val="dk1"/>
                </a:solidFill>
                <a:latin typeface="M PLUS 1p"/>
                <a:ea typeface="M PLUS 1p"/>
                <a:cs typeface="M PLUS 1p"/>
                <a:sym typeface="M PLUS 1p"/>
              </a:rPr>
              <a:t>メールアドレス</a:t>
            </a:r>
            <a:r>
              <a:rPr lang="ja-JP" altLang="en-US" sz="2400" b="0" i="0" u="none" strike="noStrike" cap="none" dirty="0">
                <a:solidFill>
                  <a:schemeClr val="dk1"/>
                </a:solidFill>
                <a:latin typeface="M PLUS 1p"/>
                <a:ea typeface="M PLUS 1p"/>
                <a:cs typeface="M PLUS 1p"/>
                <a:sym typeface="M PLUS 1p"/>
              </a:rPr>
              <a:t>・</a:t>
            </a:r>
            <a:r>
              <a:rPr lang="ja-JP" sz="2400" b="0" i="0" u="none" strike="noStrike" cap="none" dirty="0">
                <a:solidFill>
                  <a:schemeClr val="dk1"/>
                </a:solidFill>
                <a:latin typeface="M PLUS 1p"/>
                <a:ea typeface="M PLUS 1p"/>
                <a:cs typeface="M PLUS 1p"/>
                <a:sym typeface="M PLUS 1p"/>
              </a:rPr>
              <a:t>パスワード</a:t>
            </a:r>
            <a:r>
              <a:rPr lang="ja-JP" altLang="en-US" sz="2400" b="0" i="0" u="none" strike="noStrike" cap="none" dirty="0">
                <a:solidFill>
                  <a:schemeClr val="dk1"/>
                </a:solidFill>
                <a:latin typeface="M PLUS 1p"/>
                <a:ea typeface="M PLUS 1p"/>
                <a:cs typeface="M PLUS 1p"/>
                <a:sym typeface="M PLUS 1p"/>
              </a:rPr>
              <a:t>でログイン</a:t>
            </a:r>
            <a:endParaRPr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7E9B9AA4-B14F-AAED-57AB-9D278A5F776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69036"/>
          <a:stretch/>
        </p:blipFill>
        <p:spPr>
          <a:xfrm>
            <a:off x="1129972" y="3903779"/>
            <a:ext cx="5254533" cy="870375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5D5B5BAB-E07F-74A5-F24D-3E4ECD55495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5286" r="-381" b="34209"/>
          <a:stretch/>
        </p:blipFill>
        <p:spPr>
          <a:xfrm>
            <a:off x="6584232" y="3899120"/>
            <a:ext cx="5254533" cy="854212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BCB231DB-8FA7-B1AF-4FC7-A0EA16D1410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2011" r="-381"/>
          <a:stretch/>
        </p:blipFill>
        <p:spPr>
          <a:xfrm>
            <a:off x="12087918" y="3899120"/>
            <a:ext cx="5643955" cy="84184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6"/>
          <p:cNvSpPr txBox="1">
            <a:spLocks noGrp="1"/>
          </p:cNvSpPr>
          <p:nvPr>
            <p:ph type="title"/>
          </p:nvPr>
        </p:nvSpPr>
        <p:spPr>
          <a:xfrm>
            <a:off x="597600" y="468000"/>
            <a:ext cx="17100000" cy="9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M PLUS 1p"/>
              <a:buNone/>
            </a:pPr>
            <a:r>
              <a:rPr lang="ja-JP"/>
              <a:t>２ メール認証して申請をする</a:t>
            </a:r>
            <a:endParaRPr/>
          </a:p>
        </p:txBody>
      </p:sp>
      <p:sp>
        <p:nvSpPr>
          <p:cNvPr id="227" name="Google Shape;227;p6"/>
          <p:cNvSpPr txBox="1"/>
          <p:nvPr/>
        </p:nvSpPr>
        <p:spPr>
          <a:xfrm>
            <a:off x="597599" y="1371600"/>
            <a:ext cx="17253079" cy="2266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45700" rIns="720000" bIns="45700" anchor="ctr" anchorCtr="0">
            <a:noAutofit/>
          </a:bodyPr>
          <a:lstStyle/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ja-JP" sz="2800" b="0" i="0" u="none" strike="noStrike" cap="none">
                <a:solidFill>
                  <a:schemeClr val="dk1"/>
                </a:solidFill>
                <a:latin typeface="M PLUS 1p"/>
                <a:ea typeface="M PLUS 1p"/>
                <a:cs typeface="M PLUS 1p"/>
                <a:sym typeface="M PLUS 1p"/>
              </a:rPr>
              <a:t>「メール認証して申請に進む」場合は、メールアドレスを入力し、確認メールを送信してください。「noreply@mail.graffer.jp」より届くメールのURLにアクセスし、申請にお進みください。</a:t>
            </a:r>
            <a:endParaRPr sz="2800" b="0" i="0" u="none" strike="noStrike" cap="none">
              <a:solidFill>
                <a:schemeClr val="dk1"/>
              </a:solidFill>
              <a:latin typeface="M PLUS 1p"/>
              <a:ea typeface="M PLUS 1p"/>
              <a:cs typeface="M PLUS 1p"/>
              <a:sym typeface="M PLUS 1p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630FB779-6C31-258F-14DF-AD403D66F5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87996" y="3880468"/>
            <a:ext cx="10693484" cy="503334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7"/>
          <p:cNvSpPr txBox="1">
            <a:spLocks noGrp="1"/>
          </p:cNvSpPr>
          <p:nvPr>
            <p:ph type="title"/>
          </p:nvPr>
        </p:nvSpPr>
        <p:spPr>
          <a:xfrm>
            <a:off x="597600" y="468000"/>
            <a:ext cx="17100000" cy="9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M PLUS 1p"/>
              <a:buNone/>
            </a:pPr>
            <a:r>
              <a:rPr lang="ja-JP"/>
              <a:t>３ 申請に必要な情報を入力する</a:t>
            </a:r>
            <a:endParaRPr/>
          </a:p>
        </p:txBody>
      </p:sp>
      <p:sp>
        <p:nvSpPr>
          <p:cNvPr id="234" name="Google Shape;234;p7"/>
          <p:cNvSpPr txBox="1"/>
          <p:nvPr/>
        </p:nvSpPr>
        <p:spPr>
          <a:xfrm>
            <a:off x="597599" y="1543050"/>
            <a:ext cx="16542537" cy="1569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45700" rIns="720000" bIns="45700" anchor="ctr" anchorCtr="0">
            <a:noAutofit/>
          </a:bodyPr>
          <a:lstStyle/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M PLUS 1p"/>
              <a:ea typeface="M PLUS 1p"/>
              <a:cs typeface="M PLUS 1p"/>
              <a:sym typeface="M PLUS 1p"/>
            </a:endParaRPr>
          </a:p>
        </p:txBody>
      </p:sp>
      <p:sp>
        <p:nvSpPr>
          <p:cNvPr id="236" name="Google Shape;236;p7"/>
          <p:cNvSpPr txBox="1"/>
          <p:nvPr/>
        </p:nvSpPr>
        <p:spPr>
          <a:xfrm>
            <a:off x="8604449" y="4611757"/>
            <a:ext cx="8325204" cy="24847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45700" rIns="720000" bIns="45700" anchor="ctr" anchorCtr="0">
            <a:noAutofit/>
          </a:bodyPr>
          <a:lstStyle/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ja-JP" sz="2800" b="0" i="0" u="none" strike="noStrike" cap="none">
                <a:solidFill>
                  <a:schemeClr val="dk1"/>
                </a:solidFill>
                <a:latin typeface="M PLUS 1p"/>
                <a:ea typeface="M PLUS 1p"/>
                <a:cs typeface="M PLUS 1p"/>
                <a:sym typeface="M PLUS 1p"/>
              </a:rPr>
              <a:t>名前と住所、生年月日などの基本情報を入力ください。</a:t>
            </a:r>
            <a:endParaRPr/>
          </a:p>
        </p:txBody>
      </p:sp>
      <p:sp>
        <p:nvSpPr>
          <p:cNvPr id="237" name="Google Shape;237;p7"/>
          <p:cNvSpPr txBox="1"/>
          <p:nvPr/>
        </p:nvSpPr>
        <p:spPr>
          <a:xfrm>
            <a:off x="8604449" y="4270516"/>
            <a:ext cx="5651999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800" b="1" i="0" u="none" strike="noStrike" cap="none">
                <a:solidFill>
                  <a:srgbClr val="300F7B"/>
                </a:solidFill>
                <a:latin typeface="M PLUS 1p"/>
                <a:ea typeface="M PLUS 1p"/>
                <a:cs typeface="M PLUS 1p"/>
                <a:sym typeface="M PLUS 1p"/>
              </a:rPr>
              <a:t>申請者の情報</a:t>
            </a:r>
            <a:endParaRPr/>
          </a:p>
        </p:txBody>
      </p:sp>
      <p:sp>
        <p:nvSpPr>
          <p:cNvPr id="238" name="Google Shape;238;p7"/>
          <p:cNvSpPr txBox="1"/>
          <p:nvPr/>
        </p:nvSpPr>
        <p:spPr>
          <a:xfrm>
            <a:off x="8070574" y="1186071"/>
            <a:ext cx="9760225" cy="2113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45700" rIns="720000" bIns="45700" anchor="ctr" anchorCtr="0">
            <a:noAutofit/>
          </a:bodyPr>
          <a:lstStyle/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ja-JP" sz="2800" b="0" u="none">
                <a:solidFill>
                  <a:schemeClr val="dk1"/>
                </a:solidFill>
                <a:latin typeface="M PLUS 1p"/>
                <a:ea typeface="M PLUS 1p"/>
                <a:cs typeface="M PLUS 1p"/>
                <a:sym typeface="M PLUS 1p"/>
              </a:rPr>
              <a:t>ログインまたはメール認証が済みましたら、</a:t>
            </a:r>
            <a:endParaRPr sz="2800" b="0" u="none">
              <a:solidFill>
                <a:schemeClr val="dk1"/>
              </a:solidFill>
              <a:latin typeface="M PLUS 1p"/>
              <a:ea typeface="M PLUS 1p"/>
              <a:cs typeface="M PLUS 1p"/>
              <a:sym typeface="M PLUS 1p"/>
            </a:endParaRPr>
          </a:p>
          <a:p>
            <a:pPr marL="0" marR="0" lvl="0" indent="0" algn="l" rtl="0">
              <a:lnSpc>
                <a:spcPct val="13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ja-JP" sz="2800" b="0" u="none">
                <a:solidFill>
                  <a:schemeClr val="dk1"/>
                </a:solidFill>
                <a:latin typeface="M PLUS 1p"/>
                <a:ea typeface="M PLUS 1p"/>
                <a:cs typeface="M PLUS 1p"/>
                <a:sym typeface="M PLUS 1p"/>
              </a:rPr>
              <a:t>利用規約に同意いただき、申請内容の入力に進みます</a:t>
            </a:r>
            <a:endParaRPr sz="2800" b="0" u="none">
              <a:solidFill>
                <a:schemeClr val="dk1"/>
              </a:solidFill>
              <a:latin typeface="M PLUS 1p"/>
              <a:ea typeface="M PLUS 1p"/>
              <a:cs typeface="M PLUS 1p"/>
              <a:sym typeface="M PLUS 1p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B59963D4-614B-C965-D136-6CFD203B70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6982" y="1543050"/>
            <a:ext cx="4705847" cy="835938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8"/>
          <p:cNvSpPr txBox="1">
            <a:spLocks noGrp="1"/>
          </p:cNvSpPr>
          <p:nvPr>
            <p:ph type="title"/>
          </p:nvPr>
        </p:nvSpPr>
        <p:spPr>
          <a:xfrm>
            <a:off x="597600" y="468000"/>
            <a:ext cx="17100000" cy="9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M PLUS 1p"/>
              <a:buNone/>
            </a:pPr>
            <a:r>
              <a:rPr lang="ja-JP"/>
              <a:t>３ 申請に必要な情報を入力する</a:t>
            </a:r>
            <a:endParaRPr/>
          </a:p>
        </p:txBody>
      </p:sp>
      <p:sp>
        <p:nvSpPr>
          <p:cNvPr id="244" name="Google Shape;244;p8"/>
          <p:cNvSpPr txBox="1"/>
          <p:nvPr/>
        </p:nvSpPr>
        <p:spPr>
          <a:xfrm>
            <a:off x="597599" y="1543050"/>
            <a:ext cx="16542537" cy="1569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45700" rIns="720000" bIns="45700" anchor="ctr" anchorCtr="0">
            <a:noAutofit/>
          </a:bodyPr>
          <a:lstStyle/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>
              <a:solidFill>
                <a:schemeClr val="dk1"/>
              </a:solidFill>
              <a:latin typeface="M PLUS 1p"/>
              <a:ea typeface="M PLUS 1p"/>
              <a:cs typeface="M PLUS 1p"/>
              <a:sym typeface="M PLUS 1p"/>
            </a:endParaRPr>
          </a:p>
        </p:txBody>
      </p:sp>
      <p:sp>
        <p:nvSpPr>
          <p:cNvPr id="245" name="Google Shape;245;p8"/>
          <p:cNvSpPr txBox="1"/>
          <p:nvPr/>
        </p:nvSpPr>
        <p:spPr>
          <a:xfrm>
            <a:off x="7646004" y="4833471"/>
            <a:ext cx="10232921" cy="1553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45700" rIns="720000" bIns="45700" anchor="ctr" anchorCtr="0">
            <a:noAutofit/>
          </a:bodyPr>
          <a:lstStyle/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ja-JP" altLang="en-US" sz="2800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 PLUS 1p"/>
                <a:sym typeface="M PLUS 1p"/>
              </a:rPr>
              <a:t>２　添付書類</a:t>
            </a:r>
            <a:r>
              <a:rPr lang="en-US" altLang="ja-JP" sz="2800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 PLUS 1p"/>
                <a:sym typeface="M PLUS 1p"/>
              </a:rPr>
              <a:t>(</a:t>
            </a:r>
            <a:r>
              <a:rPr lang="ja-JP" altLang="en-US" sz="2800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 PLUS 1p"/>
                <a:sym typeface="M PLUS 1p"/>
              </a:rPr>
              <a:t>エクセル及び</a:t>
            </a:r>
            <a:r>
              <a:rPr lang="en-US" altLang="ja-JP" sz="2800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 PLUS 1p"/>
                <a:sym typeface="M PLUS 1p"/>
              </a:rPr>
              <a:t>PDF</a:t>
            </a:r>
            <a:r>
              <a:rPr lang="ja-JP" altLang="en-US" sz="2800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 PLUS 1p"/>
                <a:sym typeface="M PLUS 1p"/>
              </a:rPr>
              <a:t>のみ）を指定して</a:t>
            </a:r>
            <a:r>
              <a:rPr lang="ja-JP" sz="2800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 PLUS 1p"/>
                <a:sym typeface="M PLUS 1p"/>
              </a:rPr>
              <a:t>ください。</a:t>
            </a:r>
            <a:endParaRPr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46" name="Google Shape;246;p8"/>
          <p:cNvSpPr txBox="1"/>
          <p:nvPr/>
        </p:nvSpPr>
        <p:spPr>
          <a:xfrm>
            <a:off x="8969480" y="2183299"/>
            <a:ext cx="5651999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800" b="1">
                <a:solidFill>
                  <a:srgbClr val="300F7B"/>
                </a:solidFill>
                <a:latin typeface="M PLUS 1p"/>
                <a:ea typeface="M PLUS 1p"/>
                <a:cs typeface="M PLUS 1p"/>
                <a:sym typeface="M PLUS 1p"/>
              </a:rPr>
              <a:t>その他必要な情報</a:t>
            </a:r>
            <a:endParaRPr/>
          </a:p>
        </p:txBody>
      </p:sp>
      <p:sp>
        <p:nvSpPr>
          <p:cNvPr id="247" name="Google Shape;247;p8"/>
          <p:cNvSpPr/>
          <p:nvPr/>
        </p:nvSpPr>
        <p:spPr>
          <a:xfrm>
            <a:off x="2568837" y="2183299"/>
            <a:ext cx="4429406" cy="6436342"/>
          </a:xfrm>
          <a:prstGeom prst="rect">
            <a:avLst/>
          </a:prstGeom>
          <a:solidFill>
            <a:schemeClr val="accent1"/>
          </a:solidFill>
          <a:ln w="12700" cap="flat" cmpd="sng">
            <a:solidFill>
              <a:srgbClr val="330F8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00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rPr>
              <a:t>手続きごとの申請画面イメージ</a:t>
            </a:r>
            <a:endParaRPr sz="2000">
              <a:solidFill>
                <a:schemeClr val="lt1"/>
              </a:solidFill>
              <a:latin typeface="M PLUS 1p"/>
              <a:ea typeface="M PLUS 1p"/>
              <a:cs typeface="M PLUS 1p"/>
              <a:sym typeface="M PLUS 1p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000">
                <a:solidFill>
                  <a:schemeClr val="lt1"/>
                </a:solidFill>
                <a:latin typeface="M PLUS 1p"/>
                <a:ea typeface="M PLUS 1p"/>
                <a:cs typeface="M PLUS 1p"/>
                <a:sym typeface="M PLUS 1p"/>
              </a:rPr>
              <a:t>（不要な場合はページごと削除）</a:t>
            </a:r>
            <a:endParaRPr/>
          </a:p>
        </p:txBody>
      </p:sp>
      <p:sp>
        <p:nvSpPr>
          <p:cNvPr id="2" name="Google Shape;245;p8">
            <a:extLst>
              <a:ext uri="{FF2B5EF4-FFF2-40B4-BE49-F238E27FC236}">
                <a16:creationId xmlns:a16="http://schemas.microsoft.com/office/drawing/2014/main" id="{402B344C-F81F-8D1D-5D6C-1F97A3CBF0EA}"/>
              </a:ext>
            </a:extLst>
          </p:cNvPr>
          <p:cNvSpPr txBox="1"/>
          <p:nvPr/>
        </p:nvSpPr>
        <p:spPr>
          <a:xfrm>
            <a:off x="7646005" y="3279882"/>
            <a:ext cx="7829796" cy="1553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45700" rIns="720000" bIns="45700" anchor="ctr" anchorCtr="0">
            <a:noAutofit/>
          </a:bodyPr>
          <a:lstStyle/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ja-JP" altLang="en-US" sz="2800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 PLUS 1p"/>
                <a:sym typeface="M PLUS 1p"/>
              </a:rPr>
              <a:t>１　報</a:t>
            </a:r>
            <a:r>
              <a:rPr lang="ja-JP" alt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M PLUS 1p" panose="020B0600070205080204" charset="-128"/>
                <a:sym typeface="M PLUS 1p"/>
              </a:rPr>
              <a:t>告</a:t>
            </a:r>
            <a:r>
              <a:rPr lang="ja-JP" altLang="en-US" sz="2800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 PLUS 1p"/>
                <a:sym typeface="M PLUS 1p"/>
              </a:rPr>
              <a:t>年度</a:t>
            </a:r>
            <a:r>
              <a:rPr lang="ja-JP" sz="2800" dirty="0">
                <a:solidFill>
                  <a:schemeClr val="dk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M PLUS 1p"/>
                <a:sym typeface="M PLUS 1p"/>
              </a:rPr>
              <a:t>をご入力ください。</a:t>
            </a:r>
            <a:endParaRPr sz="28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9"/>
          <p:cNvSpPr txBox="1">
            <a:spLocks noGrp="1"/>
          </p:cNvSpPr>
          <p:nvPr>
            <p:ph type="title"/>
          </p:nvPr>
        </p:nvSpPr>
        <p:spPr>
          <a:xfrm>
            <a:off x="597600" y="429087"/>
            <a:ext cx="17100000" cy="9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M PLUS 1p"/>
              <a:buNone/>
            </a:pPr>
            <a:r>
              <a:rPr lang="ja-JP"/>
              <a:t>４ 申請内容の確認</a:t>
            </a:r>
            <a:endParaRPr/>
          </a:p>
        </p:txBody>
      </p:sp>
      <p:sp>
        <p:nvSpPr>
          <p:cNvPr id="253" name="Google Shape;253;p9"/>
          <p:cNvSpPr txBox="1"/>
          <p:nvPr/>
        </p:nvSpPr>
        <p:spPr>
          <a:xfrm>
            <a:off x="597599" y="1543050"/>
            <a:ext cx="16542537" cy="1569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45700" rIns="720000" bIns="45700" anchor="ctr" anchorCtr="0">
            <a:noAutofit/>
          </a:bodyPr>
          <a:lstStyle/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>
              <a:solidFill>
                <a:schemeClr val="dk1"/>
              </a:solidFill>
              <a:latin typeface="M PLUS 1p"/>
              <a:ea typeface="M PLUS 1p"/>
              <a:cs typeface="M PLUS 1p"/>
              <a:sym typeface="M PLUS 1p"/>
            </a:endParaRPr>
          </a:p>
        </p:txBody>
      </p:sp>
      <p:sp>
        <p:nvSpPr>
          <p:cNvPr id="254" name="Google Shape;254;p9"/>
          <p:cNvSpPr txBox="1"/>
          <p:nvPr/>
        </p:nvSpPr>
        <p:spPr>
          <a:xfrm>
            <a:off x="9416375" y="2512576"/>
            <a:ext cx="8401450" cy="1748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68000" tIns="45700" rIns="720000" bIns="45700" anchor="ctr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ja-JP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申請内容の確認をして</a:t>
            </a: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ja-JP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「この内容で申請する」を押したら完了です。</a:t>
            </a:r>
            <a:endParaRPr sz="2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" name="Google Shape;255;p9"/>
          <p:cNvSpPr txBox="1"/>
          <p:nvPr/>
        </p:nvSpPr>
        <p:spPr>
          <a:xfrm>
            <a:off x="9493641" y="1677456"/>
            <a:ext cx="7376233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2800" b="1">
                <a:solidFill>
                  <a:srgbClr val="300F7B"/>
                </a:solidFill>
                <a:latin typeface="M PLUS 1p"/>
                <a:ea typeface="M PLUS 1p"/>
                <a:cs typeface="M PLUS 1p"/>
                <a:sym typeface="M PLUS 1p"/>
              </a:rPr>
              <a:t>申請内容の確認をして申請完了</a:t>
            </a:r>
            <a:endParaRPr/>
          </a:p>
        </p:txBody>
      </p:sp>
      <p:pic>
        <p:nvPicPr>
          <p:cNvPr id="256" name="Google Shape;256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400116" y="5081070"/>
            <a:ext cx="5779509" cy="2761727"/>
          </a:xfrm>
          <a:prstGeom prst="rect">
            <a:avLst/>
          </a:prstGeom>
          <a:noFill/>
          <a:ln w="9525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259" name="Google Shape;259;p9" descr="再生 単色塗りつぶし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12602817" y="3969889"/>
            <a:ext cx="91440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F9FD8262-18D5-BE73-6102-8243A0C8FB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60831" y="1489621"/>
            <a:ext cx="4149902" cy="6800945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5DE68E4D-FC3F-F293-4FDA-32E1F01B060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59635" y="3804087"/>
            <a:ext cx="4149901" cy="578911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Graffer">
  <a:themeElements>
    <a:clrScheme name="graffer">
      <a:dk1>
        <a:srgbClr val="0D0421"/>
      </a:dk1>
      <a:lt1>
        <a:srgbClr val="FFFFFF"/>
      </a:lt1>
      <a:dk2>
        <a:srgbClr val="6D6879"/>
      </a:dk2>
      <a:lt2>
        <a:srgbClr val="B6B3BD"/>
      </a:lt2>
      <a:accent1>
        <a:srgbClr val="4615B8"/>
      </a:accent1>
      <a:accent2>
        <a:srgbClr val="B9005B"/>
      </a:accent2>
      <a:accent3>
        <a:srgbClr val="F4DF1D"/>
      </a:accent3>
      <a:accent4>
        <a:srgbClr val="3B6DCC"/>
      </a:accent4>
      <a:accent5>
        <a:srgbClr val="2B8337"/>
      </a:accent5>
      <a:accent6>
        <a:srgbClr val="DA006C"/>
      </a:accent6>
      <a:hlink>
        <a:srgbClr val="2F0E7B"/>
      </a:hlink>
      <a:folHlink>
        <a:srgbClr val="7B49E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6607133BBC7B84CAFDB0AB35F977374" ma:contentTypeVersion="4" ma:contentTypeDescription="新しいドキュメントを作成します。" ma:contentTypeScope="" ma:versionID="2861b8e258b93b901ce7560a78475403">
  <xsd:schema xmlns:xsd="http://www.w3.org/2001/XMLSchema" xmlns:xs="http://www.w3.org/2001/XMLSchema" xmlns:p="http://schemas.microsoft.com/office/2006/metadata/properties" xmlns:ns2="d791cb93-663d-4d40-9224-fd271cbfb4b2" targetNamespace="http://schemas.microsoft.com/office/2006/metadata/properties" ma:root="true" ma:fieldsID="d95daeb7b9c42362a968059271ff420c" ns2:_="">
    <xsd:import namespace="d791cb93-663d-4d40-9224-fd271cbfb4b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91cb93-663d-4d40-9224-fd271cbfb4b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97D34CB-76E7-4FD6-A7D5-41617B96AAF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F816795-C10C-41FB-8928-1DAB38DAE1F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FE43223-7B02-4AF8-A3D4-EA29099DFC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791cb93-663d-4d40-9224-fd271cbfb4b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346</Words>
  <Application>Microsoft Office PowerPoint</Application>
  <PresentationFormat>ユーザー設定</PresentationFormat>
  <Paragraphs>29</Paragraphs>
  <Slides>8</Slides>
  <Notes>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4" baseType="lpstr">
      <vt:lpstr>M PLUS 1p</vt:lpstr>
      <vt:lpstr>Arial</vt:lpstr>
      <vt:lpstr>Public Sans</vt:lpstr>
      <vt:lpstr>Noto Sans Symbols</vt:lpstr>
      <vt:lpstr>BIZ UDPゴシック</vt:lpstr>
      <vt:lpstr>Graffer</vt:lpstr>
      <vt:lpstr>Grafferスマート申請 住民向けマニュアル</vt:lpstr>
      <vt:lpstr>申請操作マニュアル</vt:lpstr>
      <vt:lpstr>１ 申請を開始する</vt:lpstr>
      <vt:lpstr>２ ログインして申請をする</vt:lpstr>
      <vt:lpstr>２ メール認証して申請をする</vt:lpstr>
      <vt:lpstr>３ 申請に必要な情報を入力する</vt:lpstr>
      <vt:lpstr>３ 申請に必要な情報を入力する</vt:lpstr>
      <vt:lpstr>４ 申請内容の確認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revision>2</cp:revision>
  <dcterms:created xsi:type="dcterms:W3CDTF">2022-08-29T06:30:53Z</dcterms:created>
  <dcterms:modified xsi:type="dcterms:W3CDTF">2025-01-20T05:06:58Z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0x01010026607133BBC7B84CAFDB0AB35F977374</vt:lpwstr>
  </property>
</Properties>
</file>